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1" r:id="rId6"/>
    <p:sldId id="260" r:id="rId7"/>
    <p:sldId id="265" r:id="rId8"/>
    <p:sldId id="266" r:id="rId9"/>
    <p:sldId id="264" r:id="rId10"/>
    <p:sldId id="263" r:id="rId11"/>
    <p:sldId id="26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D6195D-8EA2-3D4F-8EC2-396B3329963E}" v="34" dt="2021-10-21T20:51:59.1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0"/>
  </p:normalViewPr>
  <p:slideViewPr>
    <p:cSldViewPr snapToGrid="0" snapToObjects="1">
      <p:cViewPr varScale="1">
        <p:scale>
          <a:sx n="90" d="100"/>
          <a:sy n="90" d="100"/>
        </p:scale>
        <p:origin x="232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ilip Karim Sørli Niane" userId="6c2a69e5-6556-435e-8bd9-79a2a1d5005e" providerId="ADAL" clId="{2AD6195D-8EA2-3D4F-8EC2-396B3329963E}"/>
    <pc:docChg chg="undo redo custSel addSld delSld modSld sldOrd">
      <pc:chgData name="Philip Karim Sørli Niane" userId="6c2a69e5-6556-435e-8bd9-79a2a1d5005e" providerId="ADAL" clId="{2AD6195D-8EA2-3D4F-8EC2-396B3329963E}" dt="2021-10-21T21:20:47.857" v="6984" actId="20577"/>
      <pc:docMkLst>
        <pc:docMk/>
      </pc:docMkLst>
      <pc:sldChg chg="modSp mod">
        <pc:chgData name="Philip Karim Sørli Niane" userId="6c2a69e5-6556-435e-8bd9-79a2a1d5005e" providerId="ADAL" clId="{2AD6195D-8EA2-3D4F-8EC2-396B3329963E}" dt="2021-10-21T19:32:06.958" v="2133" actId="20577"/>
        <pc:sldMkLst>
          <pc:docMk/>
          <pc:sldMk cId="935974288" sldId="257"/>
        </pc:sldMkLst>
        <pc:spChg chg="mod">
          <ac:chgData name="Philip Karim Sørli Niane" userId="6c2a69e5-6556-435e-8bd9-79a2a1d5005e" providerId="ADAL" clId="{2AD6195D-8EA2-3D4F-8EC2-396B3329963E}" dt="2021-10-21T19:32:06.958" v="2133" actId="20577"/>
          <ac:spMkLst>
            <pc:docMk/>
            <pc:sldMk cId="935974288" sldId="257"/>
            <ac:spMk id="3" creationId="{6307E5B9-8F66-1141-9D97-90576B026034}"/>
          </ac:spMkLst>
        </pc:spChg>
      </pc:sldChg>
      <pc:sldChg chg="modSp mod">
        <pc:chgData name="Philip Karim Sørli Niane" userId="6c2a69e5-6556-435e-8bd9-79a2a1d5005e" providerId="ADAL" clId="{2AD6195D-8EA2-3D4F-8EC2-396B3329963E}" dt="2021-10-21T21:09:56.302" v="6211" actId="20577"/>
        <pc:sldMkLst>
          <pc:docMk/>
          <pc:sldMk cId="3603685708" sldId="258"/>
        </pc:sldMkLst>
        <pc:spChg chg="mod">
          <ac:chgData name="Philip Karim Sørli Niane" userId="6c2a69e5-6556-435e-8bd9-79a2a1d5005e" providerId="ADAL" clId="{2AD6195D-8EA2-3D4F-8EC2-396B3329963E}" dt="2021-10-21T21:09:56.302" v="6211" actId="20577"/>
          <ac:spMkLst>
            <pc:docMk/>
            <pc:sldMk cId="3603685708" sldId="258"/>
            <ac:spMk id="3" creationId="{69212791-5BFD-234E-88D4-291EF10A301D}"/>
          </ac:spMkLst>
        </pc:spChg>
      </pc:sldChg>
      <pc:sldChg chg="addSp delSp modSp mod setBg">
        <pc:chgData name="Philip Karim Sørli Niane" userId="6c2a69e5-6556-435e-8bd9-79a2a1d5005e" providerId="ADAL" clId="{2AD6195D-8EA2-3D4F-8EC2-396B3329963E}" dt="2021-10-21T19:57:40.169" v="3264"/>
        <pc:sldMkLst>
          <pc:docMk/>
          <pc:sldMk cId="2291484503" sldId="259"/>
        </pc:sldMkLst>
        <pc:spChg chg="mod">
          <ac:chgData name="Philip Karim Sørli Niane" userId="6c2a69e5-6556-435e-8bd9-79a2a1d5005e" providerId="ADAL" clId="{2AD6195D-8EA2-3D4F-8EC2-396B3329963E}" dt="2021-10-21T19:16:54.641" v="1359" actId="26606"/>
          <ac:spMkLst>
            <pc:docMk/>
            <pc:sldMk cId="2291484503" sldId="259"/>
            <ac:spMk id="2" creationId="{E2F6F824-6A58-9144-B7BD-3DE8A1436DD2}"/>
          </ac:spMkLst>
        </pc:spChg>
        <pc:spChg chg="mod ord">
          <ac:chgData name="Philip Karim Sørli Niane" userId="6c2a69e5-6556-435e-8bd9-79a2a1d5005e" providerId="ADAL" clId="{2AD6195D-8EA2-3D4F-8EC2-396B3329963E}" dt="2021-10-21T19:18:26.177" v="1459" actId="20577"/>
          <ac:spMkLst>
            <pc:docMk/>
            <pc:sldMk cId="2291484503" sldId="259"/>
            <ac:spMk id="3" creationId="{62A84EAE-6A55-B741-BEE0-65B70764F6A0}"/>
          </ac:spMkLst>
        </pc:spChg>
        <pc:spChg chg="add del mod">
          <ac:chgData name="Philip Karim Sørli Niane" userId="6c2a69e5-6556-435e-8bd9-79a2a1d5005e" providerId="ADAL" clId="{2AD6195D-8EA2-3D4F-8EC2-396B3329963E}" dt="2021-10-21T19:57:40.169" v="3264"/>
          <ac:spMkLst>
            <pc:docMk/>
            <pc:sldMk cId="2291484503" sldId="259"/>
            <ac:spMk id="5" creationId="{95CD4BB7-4241-0544-A686-4412286FEDD8}"/>
          </ac:spMkLst>
        </pc:spChg>
        <pc:spChg chg="add">
          <ac:chgData name="Philip Karim Sørli Niane" userId="6c2a69e5-6556-435e-8bd9-79a2a1d5005e" providerId="ADAL" clId="{2AD6195D-8EA2-3D4F-8EC2-396B3329963E}" dt="2021-10-21T19:16:54.641" v="1359" actId="26606"/>
          <ac:spMkLst>
            <pc:docMk/>
            <pc:sldMk cId="2291484503" sldId="259"/>
            <ac:spMk id="9" creationId="{1D868099-6145-4BC0-A5EA-74BEF1776BA9}"/>
          </ac:spMkLst>
        </pc:spChg>
        <pc:spChg chg="add">
          <ac:chgData name="Philip Karim Sørli Niane" userId="6c2a69e5-6556-435e-8bd9-79a2a1d5005e" providerId="ADAL" clId="{2AD6195D-8EA2-3D4F-8EC2-396B3329963E}" dt="2021-10-21T19:16:54.641" v="1359" actId="26606"/>
          <ac:spMkLst>
            <pc:docMk/>
            <pc:sldMk cId="2291484503" sldId="259"/>
            <ac:spMk id="11" creationId="{CC1026F7-DECB-49B4-A565-518BBA445471}"/>
          </ac:spMkLst>
        </pc:spChg>
        <pc:picChg chg="add mod">
          <ac:chgData name="Philip Karim Sørli Niane" userId="6c2a69e5-6556-435e-8bd9-79a2a1d5005e" providerId="ADAL" clId="{2AD6195D-8EA2-3D4F-8EC2-396B3329963E}" dt="2021-10-21T19:16:59.139" v="1361" actId="962"/>
          <ac:picMkLst>
            <pc:docMk/>
            <pc:sldMk cId="2291484503" sldId="259"/>
            <ac:picMk id="4" creationId="{432C4DF0-98CF-B042-AB6C-938BFD3500F2}"/>
          </ac:picMkLst>
        </pc:picChg>
      </pc:sldChg>
      <pc:sldChg chg="modSp mod ord">
        <pc:chgData name="Philip Karim Sørli Niane" userId="6c2a69e5-6556-435e-8bd9-79a2a1d5005e" providerId="ADAL" clId="{2AD6195D-8EA2-3D4F-8EC2-396B3329963E}" dt="2021-10-21T21:11:26.416" v="6224" actId="20577"/>
        <pc:sldMkLst>
          <pc:docMk/>
          <pc:sldMk cId="3209532953" sldId="260"/>
        </pc:sldMkLst>
        <pc:spChg chg="mod">
          <ac:chgData name="Philip Karim Sørli Niane" userId="6c2a69e5-6556-435e-8bd9-79a2a1d5005e" providerId="ADAL" clId="{2AD6195D-8EA2-3D4F-8EC2-396B3329963E}" dt="2021-10-21T21:11:26.416" v="6224" actId="20577"/>
          <ac:spMkLst>
            <pc:docMk/>
            <pc:sldMk cId="3209532953" sldId="260"/>
            <ac:spMk id="3" creationId="{93359A0F-FA9E-4E4B-AECF-87ACB8DE61C8}"/>
          </ac:spMkLst>
        </pc:spChg>
      </pc:sldChg>
      <pc:sldChg chg="addSp delSp modSp new mod">
        <pc:chgData name="Philip Karim Sørli Niane" userId="6c2a69e5-6556-435e-8bd9-79a2a1d5005e" providerId="ADAL" clId="{2AD6195D-8EA2-3D4F-8EC2-396B3329963E}" dt="2021-10-21T19:25:41.888" v="1591" actId="20577"/>
        <pc:sldMkLst>
          <pc:docMk/>
          <pc:sldMk cId="2698418514" sldId="261"/>
        </pc:sldMkLst>
        <pc:spChg chg="mod">
          <ac:chgData name="Philip Karim Sørli Niane" userId="6c2a69e5-6556-435e-8bd9-79a2a1d5005e" providerId="ADAL" clId="{2AD6195D-8EA2-3D4F-8EC2-396B3329963E}" dt="2021-10-21T19:25:41.888" v="1591" actId="20577"/>
          <ac:spMkLst>
            <pc:docMk/>
            <pc:sldMk cId="2698418514" sldId="261"/>
            <ac:spMk id="2" creationId="{01911983-8CCB-0546-BDDE-F5AF214E6880}"/>
          </ac:spMkLst>
        </pc:spChg>
        <pc:spChg chg="del">
          <ac:chgData name="Philip Karim Sørli Niane" userId="6c2a69e5-6556-435e-8bd9-79a2a1d5005e" providerId="ADAL" clId="{2AD6195D-8EA2-3D4F-8EC2-396B3329963E}" dt="2021-10-21T19:22:28.755" v="1505" actId="931"/>
          <ac:spMkLst>
            <pc:docMk/>
            <pc:sldMk cId="2698418514" sldId="261"/>
            <ac:spMk id="3" creationId="{A7399815-690D-5846-8D76-A8C3A050EF98}"/>
          </ac:spMkLst>
        </pc:spChg>
        <pc:picChg chg="add mod">
          <ac:chgData name="Philip Karim Sørli Niane" userId="6c2a69e5-6556-435e-8bd9-79a2a1d5005e" providerId="ADAL" clId="{2AD6195D-8EA2-3D4F-8EC2-396B3329963E}" dt="2021-10-21T19:25:03.907" v="1559" actId="1076"/>
          <ac:picMkLst>
            <pc:docMk/>
            <pc:sldMk cId="2698418514" sldId="261"/>
            <ac:picMk id="5" creationId="{60F5ED97-B43C-B249-B9D9-2A2A4B0AF20B}"/>
          </ac:picMkLst>
        </pc:picChg>
        <pc:picChg chg="add mod">
          <ac:chgData name="Philip Karim Sørli Niane" userId="6c2a69e5-6556-435e-8bd9-79a2a1d5005e" providerId="ADAL" clId="{2AD6195D-8EA2-3D4F-8EC2-396B3329963E}" dt="2021-10-21T19:25:11.561" v="1562" actId="1076"/>
          <ac:picMkLst>
            <pc:docMk/>
            <pc:sldMk cId="2698418514" sldId="261"/>
            <ac:picMk id="7" creationId="{71454DBD-5CA9-2C4F-A67A-E592A94C07CA}"/>
          </ac:picMkLst>
        </pc:picChg>
        <pc:picChg chg="add mod">
          <ac:chgData name="Philip Karim Sørli Niane" userId="6c2a69e5-6556-435e-8bd9-79a2a1d5005e" providerId="ADAL" clId="{2AD6195D-8EA2-3D4F-8EC2-396B3329963E}" dt="2021-10-21T19:25:18.577" v="1564" actId="1076"/>
          <ac:picMkLst>
            <pc:docMk/>
            <pc:sldMk cId="2698418514" sldId="261"/>
            <ac:picMk id="9" creationId="{B2A04294-40B8-814D-9B90-EDF8732A1245}"/>
          </ac:picMkLst>
        </pc:picChg>
        <pc:picChg chg="add mod">
          <ac:chgData name="Philip Karim Sørli Niane" userId="6c2a69e5-6556-435e-8bd9-79a2a1d5005e" providerId="ADAL" clId="{2AD6195D-8EA2-3D4F-8EC2-396B3329963E}" dt="2021-10-21T19:24:40.653" v="1553" actId="14100"/>
          <ac:picMkLst>
            <pc:docMk/>
            <pc:sldMk cId="2698418514" sldId="261"/>
            <ac:picMk id="11" creationId="{A3970C02-A1E9-4F42-AEF6-554A22B9C36D}"/>
          </ac:picMkLst>
        </pc:picChg>
        <pc:picChg chg="add mod">
          <ac:chgData name="Philip Karim Sørli Niane" userId="6c2a69e5-6556-435e-8bd9-79a2a1d5005e" providerId="ADAL" clId="{2AD6195D-8EA2-3D4F-8EC2-396B3329963E}" dt="2021-10-21T19:24:45.822" v="1555" actId="14100"/>
          <ac:picMkLst>
            <pc:docMk/>
            <pc:sldMk cId="2698418514" sldId="261"/>
            <ac:picMk id="13" creationId="{C890A06C-CB5C-E947-9D3F-30B2B66EDF1B}"/>
          </ac:picMkLst>
        </pc:picChg>
        <pc:picChg chg="add mod">
          <ac:chgData name="Philip Karim Sørli Niane" userId="6c2a69e5-6556-435e-8bd9-79a2a1d5005e" providerId="ADAL" clId="{2AD6195D-8EA2-3D4F-8EC2-396B3329963E}" dt="2021-10-21T19:24:50.990" v="1557" actId="14100"/>
          <ac:picMkLst>
            <pc:docMk/>
            <pc:sldMk cId="2698418514" sldId="261"/>
            <ac:picMk id="15" creationId="{BCCB6EAB-6D0D-2D4E-A7CB-BC1F9AB4FAAC}"/>
          </ac:picMkLst>
        </pc:picChg>
      </pc:sldChg>
      <pc:sldChg chg="modSp new mod">
        <pc:chgData name="Philip Karim Sørli Niane" userId="6c2a69e5-6556-435e-8bd9-79a2a1d5005e" providerId="ADAL" clId="{2AD6195D-8EA2-3D4F-8EC2-396B3329963E}" dt="2021-10-21T21:16:59.242" v="6696" actId="20577"/>
        <pc:sldMkLst>
          <pc:docMk/>
          <pc:sldMk cId="2605148536" sldId="262"/>
        </pc:sldMkLst>
        <pc:spChg chg="mod">
          <ac:chgData name="Philip Karim Sørli Niane" userId="6c2a69e5-6556-435e-8bd9-79a2a1d5005e" providerId="ADAL" clId="{2AD6195D-8EA2-3D4F-8EC2-396B3329963E}" dt="2021-10-21T19:31:58.605" v="2132" actId="20577"/>
          <ac:spMkLst>
            <pc:docMk/>
            <pc:sldMk cId="2605148536" sldId="262"/>
            <ac:spMk id="2" creationId="{8D977A7C-F89F-9E40-B2A4-34695845377D}"/>
          </ac:spMkLst>
        </pc:spChg>
        <pc:spChg chg="mod">
          <ac:chgData name="Philip Karim Sørli Niane" userId="6c2a69e5-6556-435e-8bd9-79a2a1d5005e" providerId="ADAL" clId="{2AD6195D-8EA2-3D4F-8EC2-396B3329963E}" dt="2021-10-21T21:16:59.242" v="6696" actId="20577"/>
          <ac:spMkLst>
            <pc:docMk/>
            <pc:sldMk cId="2605148536" sldId="262"/>
            <ac:spMk id="3" creationId="{A52CD73D-A381-3B44-8B76-6B7B1ED769CE}"/>
          </ac:spMkLst>
        </pc:spChg>
      </pc:sldChg>
      <pc:sldChg chg="modSp new mod">
        <pc:chgData name="Philip Karim Sørli Niane" userId="6c2a69e5-6556-435e-8bd9-79a2a1d5005e" providerId="ADAL" clId="{2AD6195D-8EA2-3D4F-8EC2-396B3329963E}" dt="2021-10-21T21:20:47.857" v="6984" actId="20577"/>
        <pc:sldMkLst>
          <pc:docMk/>
          <pc:sldMk cId="3849468614" sldId="263"/>
        </pc:sldMkLst>
        <pc:spChg chg="mod">
          <ac:chgData name="Philip Karim Sørli Niane" userId="6c2a69e5-6556-435e-8bd9-79a2a1d5005e" providerId="ADAL" clId="{2AD6195D-8EA2-3D4F-8EC2-396B3329963E}" dt="2021-10-21T19:41:58.809" v="3112" actId="20577"/>
          <ac:spMkLst>
            <pc:docMk/>
            <pc:sldMk cId="3849468614" sldId="263"/>
            <ac:spMk id="2" creationId="{31825073-C9BD-BA4E-81CA-C56A6DBC8804}"/>
          </ac:spMkLst>
        </pc:spChg>
        <pc:spChg chg="mod">
          <ac:chgData name="Philip Karim Sørli Niane" userId="6c2a69e5-6556-435e-8bd9-79a2a1d5005e" providerId="ADAL" clId="{2AD6195D-8EA2-3D4F-8EC2-396B3329963E}" dt="2021-10-21T21:20:47.857" v="6984" actId="20577"/>
          <ac:spMkLst>
            <pc:docMk/>
            <pc:sldMk cId="3849468614" sldId="263"/>
            <ac:spMk id="3" creationId="{2BEF59D0-E01B-9C47-AEC8-869713C87593}"/>
          </ac:spMkLst>
        </pc:spChg>
      </pc:sldChg>
      <pc:sldChg chg="modSp new mod">
        <pc:chgData name="Philip Karim Sørli Niane" userId="6c2a69e5-6556-435e-8bd9-79a2a1d5005e" providerId="ADAL" clId="{2AD6195D-8EA2-3D4F-8EC2-396B3329963E}" dt="2021-10-21T21:18:56.522" v="6780" actId="20577"/>
        <pc:sldMkLst>
          <pc:docMk/>
          <pc:sldMk cId="2965291612" sldId="264"/>
        </pc:sldMkLst>
        <pc:spChg chg="mod">
          <ac:chgData name="Philip Karim Sørli Niane" userId="6c2a69e5-6556-435e-8bd9-79a2a1d5005e" providerId="ADAL" clId="{2AD6195D-8EA2-3D4F-8EC2-396B3329963E}" dt="2021-10-21T19:56:45.554" v="3259" actId="20577"/>
          <ac:spMkLst>
            <pc:docMk/>
            <pc:sldMk cId="2965291612" sldId="264"/>
            <ac:spMk id="2" creationId="{77896298-6809-0E48-B840-DEEBD5DFCB19}"/>
          </ac:spMkLst>
        </pc:spChg>
        <pc:spChg chg="mod">
          <ac:chgData name="Philip Karim Sørli Niane" userId="6c2a69e5-6556-435e-8bd9-79a2a1d5005e" providerId="ADAL" clId="{2AD6195D-8EA2-3D4F-8EC2-396B3329963E}" dt="2021-10-21T21:18:56.522" v="6780" actId="20577"/>
          <ac:spMkLst>
            <pc:docMk/>
            <pc:sldMk cId="2965291612" sldId="264"/>
            <ac:spMk id="3" creationId="{345A53C0-EE3F-A44B-95E2-BDA94A5E66AA}"/>
          </ac:spMkLst>
        </pc:spChg>
      </pc:sldChg>
      <pc:sldChg chg="addSp delSp modSp new mod setBg">
        <pc:chgData name="Philip Karim Sørli Niane" userId="6c2a69e5-6556-435e-8bd9-79a2a1d5005e" providerId="ADAL" clId="{2AD6195D-8EA2-3D4F-8EC2-396B3329963E}" dt="2021-10-21T20:39:52.654" v="4392" actId="14100"/>
        <pc:sldMkLst>
          <pc:docMk/>
          <pc:sldMk cId="669688050" sldId="265"/>
        </pc:sldMkLst>
        <pc:spChg chg="mod">
          <ac:chgData name="Philip Karim Sørli Niane" userId="6c2a69e5-6556-435e-8bd9-79a2a1d5005e" providerId="ADAL" clId="{2AD6195D-8EA2-3D4F-8EC2-396B3329963E}" dt="2021-10-21T20:39:52.654" v="4392" actId="14100"/>
          <ac:spMkLst>
            <pc:docMk/>
            <pc:sldMk cId="669688050" sldId="265"/>
            <ac:spMk id="2" creationId="{C0D8112F-AB5E-8A40-AB7E-A05C35FD9344}"/>
          </ac:spMkLst>
        </pc:spChg>
        <pc:spChg chg="del">
          <ac:chgData name="Philip Karim Sørli Niane" userId="6c2a69e5-6556-435e-8bd9-79a2a1d5005e" providerId="ADAL" clId="{2AD6195D-8EA2-3D4F-8EC2-396B3329963E}" dt="2021-10-21T20:02:29.255" v="3708"/>
          <ac:spMkLst>
            <pc:docMk/>
            <pc:sldMk cId="669688050" sldId="265"/>
            <ac:spMk id="3" creationId="{293DDF36-FA07-614C-A0C1-431EB8A2ACFC}"/>
          </ac:spMkLst>
        </pc:spChg>
        <pc:spChg chg="add mod">
          <ac:chgData name="Philip Karim Sørli Niane" userId="6c2a69e5-6556-435e-8bd9-79a2a1d5005e" providerId="ADAL" clId="{2AD6195D-8EA2-3D4F-8EC2-396B3329963E}" dt="2021-10-21T20:08:03.535" v="3814" actId="20577"/>
          <ac:spMkLst>
            <pc:docMk/>
            <pc:sldMk cId="669688050" sldId="265"/>
            <ac:spMk id="9" creationId="{AF1B1ED2-6310-44A0-85DA-40A7452837AD}"/>
          </ac:spMkLst>
        </pc:spChg>
        <pc:spChg chg="add">
          <ac:chgData name="Philip Karim Sørli Niane" userId="6c2a69e5-6556-435e-8bd9-79a2a1d5005e" providerId="ADAL" clId="{2AD6195D-8EA2-3D4F-8EC2-396B3329963E}" dt="2021-10-21T20:02:33.114" v="3709" actId="26606"/>
          <ac:spMkLst>
            <pc:docMk/>
            <pc:sldMk cId="669688050" sldId="265"/>
            <ac:spMk id="12" creationId="{1D868099-6145-4BC0-A5EA-74BEF1776BA9}"/>
          </ac:spMkLst>
        </pc:spChg>
        <pc:spChg chg="add">
          <ac:chgData name="Philip Karim Sørli Niane" userId="6c2a69e5-6556-435e-8bd9-79a2a1d5005e" providerId="ADAL" clId="{2AD6195D-8EA2-3D4F-8EC2-396B3329963E}" dt="2021-10-21T20:02:33.114" v="3709" actId="26606"/>
          <ac:spMkLst>
            <pc:docMk/>
            <pc:sldMk cId="669688050" sldId="265"/>
            <ac:spMk id="14" creationId="{CC1026F7-DECB-49B4-A565-518BBA445471}"/>
          </ac:spMkLst>
        </pc:spChg>
        <pc:picChg chg="add mod">
          <ac:chgData name="Philip Karim Sørli Niane" userId="6c2a69e5-6556-435e-8bd9-79a2a1d5005e" providerId="ADAL" clId="{2AD6195D-8EA2-3D4F-8EC2-396B3329963E}" dt="2021-10-21T20:04:54.088" v="3769" actId="14100"/>
          <ac:picMkLst>
            <pc:docMk/>
            <pc:sldMk cId="669688050" sldId="265"/>
            <ac:picMk id="5" creationId="{964E4A6E-5324-9C4D-B0A4-DC459AC7B2EC}"/>
          </ac:picMkLst>
        </pc:picChg>
        <pc:picChg chg="add mod">
          <ac:chgData name="Philip Karim Sørli Niane" userId="6c2a69e5-6556-435e-8bd9-79a2a1d5005e" providerId="ADAL" clId="{2AD6195D-8EA2-3D4F-8EC2-396B3329963E}" dt="2021-10-21T20:05:27.388" v="3775" actId="1076"/>
          <ac:picMkLst>
            <pc:docMk/>
            <pc:sldMk cId="669688050" sldId="265"/>
            <ac:picMk id="7" creationId="{12D31F4D-3B8C-F046-91FD-1B970EEDCD14}"/>
          </ac:picMkLst>
        </pc:picChg>
        <pc:picChg chg="add mod">
          <ac:chgData name="Philip Karim Sørli Niane" userId="6c2a69e5-6556-435e-8bd9-79a2a1d5005e" providerId="ADAL" clId="{2AD6195D-8EA2-3D4F-8EC2-396B3329963E}" dt="2021-10-21T20:05:06.082" v="3773" actId="1076"/>
          <ac:picMkLst>
            <pc:docMk/>
            <pc:sldMk cId="669688050" sldId="265"/>
            <ac:picMk id="10" creationId="{2D48F4F3-9B6D-0B47-94C2-0D6A927BDA76}"/>
          </ac:picMkLst>
        </pc:picChg>
        <pc:picChg chg="add mod">
          <ac:chgData name="Philip Karim Sørli Niane" userId="6c2a69e5-6556-435e-8bd9-79a2a1d5005e" providerId="ADAL" clId="{2AD6195D-8EA2-3D4F-8EC2-396B3329963E}" dt="2021-10-21T20:06:01.965" v="3783" actId="14100"/>
          <ac:picMkLst>
            <pc:docMk/>
            <pc:sldMk cId="669688050" sldId="265"/>
            <ac:picMk id="13" creationId="{36D21793-8F7B-1441-AD04-E04772ED0B51}"/>
          </ac:picMkLst>
        </pc:picChg>
        <pc:picChg chg="add mod">
          <ac:chgData name="Philip Karim Sørli Niane" userId="6c2a69e5-6556-435e-8bd9-79a2a1d5005e" providerId="ADAL" clId="{2AD6195D-8EA2-3D4F-8EC2-396B3329963E}" dt="2021-10-21T20:06:47.113" v="3794" actId="1076"/>
          <ac:picMkLst>
            <pc:docMk/>
            <pc:sldMk cId="669688050" sldId="265"/>
            <ac:picMk id="16" creationId="{A6B80E56-2A6F-0E48-AE6D-8EB08B15E8A5}"/>
          </ac:picMkLst>
        </pc:picChg>
        <pc:picChg chg="add mod">
          <ac:chgData name="Philip Karim Sørli Niane" userId="6c2a69e5-6556-435e-8bd9-79a2a1d5005e" providerId="ADAL" clId="{2AD6195D-8EA2-3D4F-8EC2-396B3329963E}" dt="2021-10-21T20:07:22.377" v="3799" actId="14100"/>
          <ac:picMkLst>
            <pc:docMk/>
            <pc:sldMk cId="669688050" sldId="265"/>
            <ac:picMk id="18" creationId="{60889914-A107-8D4B-BDC8-A669DD2D3116}"/>
          </ac:picMkLst>
        </pc:picChg>
      </pc:sldChg>
      <pc:sldChg chg="delSp add del setBg delDesignElem">
        <pc:chgData name="Philip Karim Sørli Niane" userId="6c2a69e5-6556-435e-8bd9-79a2a1d5005e" providerId="ADAL" clId="{2AD6195D-8EA2-3D4F-8EC2-396B3329963E}" dt="2021-10-21T19:57:45.958" v="3265" actId="2696"/>
        <pc:sldMkLst>
          <pc:docMk/>
          <pc:sldMk cId="1774030285" sldId="265"/>
        </pc:sldMkLst>
        <pc:spChg chg="del">
          <ac:chgData name="Philip Karim Sørli Niane" userId="6c2a69e5-6556-435e-8bd9-79a2a1d5005e" providerId="ADAL" clId="{2AD6195D-8EA2-3D4F-8EC2-396B3329963E}" dt="2021-10-21T19:57:31.663" v="3261"/>
          <ac:spMkLst>
            <pc:docMk/>
            <pc:sldMk cId="1774030285" sldId="265"/>
            <ac:spMk id="9" creationId="{1D868099-6145-4BC0-A5EA-74BEF1776BA9}"/>
          </ac:spMkLst>
        </pc:spChg>
        <pc:spChg chg="del">
          <ac:chgData name="Philip Karim Sørli Niane" userId="6c2a69e5-6556-435e-8bd9-79a2a1d5005e" providerId="ADAL" clId="{2AD6195D-8EA2-3D4F-8EC2-396B3329963E}" dt="2021-10-21T19:57:31.663" v="3261"/>
          <ac:spMkLst>
            <pc:docMk/>
            <pc:sldMk cId="1774030285" sldId="265"/>
            <ac:spMk id="11" creationId="{CC1026F7-DECB-49B4-A565-518BBA445471}"/>
          </ac:spMkLst>
        </pc:spChg>
      </pc:sldChg>
      <pc:sldChg chg="addSp delSp modSp new mod setBg">
        <pc:chgData name="Philip Karim Sørli Niane" userId="6c2a69e5-6556-435e-8bd9-79a2a1d5005e" providerId="ADAL" clId="{2AD6195D-8EA2-3D4F-8EC2-396B3329963E}" dt="2021-10-21T20:39:29.965" v="4387" actId="20577"/>
        <pc:sldMkLst>
          <pc:docMk/>
          <pc:sldMk cId="2748969804" sldId="266"/>
        </pc:sldMkLst>
        <pc:spChg chg="mod">
          <ac:chgData name="Philip Karim Sørli Niane" userId="6c2a69e5-6556-435e-8bd9-79a2a1d5005e" providerId="ADAL" clId="{2AD6195D-8EA2-3D4F-8EC2-396B3329963E}" dt="2021-10-21T20:39:29.965" v="4387" actId="20577"/>
          <ac:spMkLst>
            <pc:docMk/>
            <pc:sldMk cId="2748969804" sldId="266"/>
            <ac:spMk id="2" creationId="{95783480-24D3-5B44-BE13-F148539F73C0}"/>
          </ac:spMkLst>
        </pc:spChg>
        <pc:spChg chg="del">
          <ac:chgData name="Philip Karim Sørli Niane" userId="6c2a69e5-6556-435e-8bd9-79a2a1d5005e" providerId="ADAL" clId="{2AD6195D-8EA2-3D4F-8EC2-396B3329963E}" dt="2021-10-21T20:08:24.588" v="3819"/>
          <ac:spMkLst>
            <pc:docMk/>
            <pc:sldMk cId="2748969804" sldId="266"/>
            <ac:spMk id="3" creationId="{01CE57CF-AAFB-8441-9928-2DD76F259764}"/>
          </ac:spMkLst>
        </pc:spChg>
        <pc:spChg chg="add del">
          <ac:chgData name="Philip Karim Sørli Niane" userId="6c2a69e5-6556-435e-8bd9-79a2a1d5005e" providerId="ADAL" clId="{2AD6195D-8EA2-3D4F-8EC2-396B3329963E}" dt="2021-10-21T20:09:22.559" v="3828"/>
          <ac:spMkLst>
            <pc:docMk/>
            <pc:sldMk cId="2748969804" sldId="266"/>
            <ac:spMk id="9" creationId="{B19F0557-B0F5-4879-862F-07654D5BD2C5}"/>
          </ac:spMkLst>
        </pc:spChg>
        <pc:spChg chg="add">
          <ac:chgData name="Philip Karim Sørli Niane" userId="6c2a69e5-6556-435e-8bd9-79a2a1d5005e" providerId="ADAL" clId="{2AD6195D-8EA2-3D4F-8EC2-396B3329963E}" dt="2021-10-21T20:08:26.968" v="3820" actId="26606"/>
          <ac:spMkLst>
            <pc:docMk/>
            <pc:sldMk cId="2748969804" sldId="266"/>
            <ac:spMk id="12" creationId="{1D868099-6145-4BC0-A5EA-74BEF1776BA9}"/>
          </ac:spMkLst>
        </pc:spChg>
        <pc:spChg chg="add">
          <ac:chgData name="Philip Karim Sørli Niane" userId="6c2a69e5-6556-435e-8bd9-79a2a1d5005e" providerId="ADAL" clId="{2AD6195D-8EA2-3D4F-8EC2-396B3329963E}" dt="2021-10-21T20:08:26.968" v="3820" actId="26606"/>
          <ac:spMkLst>
            <pc:docMk/>
            <pc:sldMk cId="2748969804" sldId="266"/>
            <ac:spMk id="14" creationId="{CC1026F7-DECB-49B4-A565-518BBA445471}"/>
          </ac:spMkLst>
        </pc:spChg>
        <pc:spChg chg="add mod">
          <ac:chgData name="Philip Karim Sørli Niane" userId="6c2a69e5-6556-435e-8bd9-79a2a1d5005e" providerId="ADAL" clId="{2AD6195D-8EA2-3D4F-8EC2-396B3329963E}" dt="2021-10-21T20:23:33.115" v="3920" actId="20577"/>
          <ac:spMkLst>
            <pc:docMk/>
            <pc:sldMk cId="2748969804" sldId="266"/>
            <ac:spMk id="18" creationId="{F0FE59BB-E738-7049-BB40-505E79E41ED8}"/>
          </ac:spMkLst>
        </pc:spChg>
        <pc:picChg chg="add mod">
          <ac:chgData name="Philip Karim Sørli Niane" userId="6c2a69e5-6556-435e-8bd9-79a2a1d5005e" providerId="ADAL" clId="{2AD6195D-8EA2-3D4F-8EC2-396B3329963E}" dt="2021-10-21T20:09:09.759" v="3827" actId="1076"/>
          <ac:picMkLst>
            <pc:docMk/>
            <pc:sldMk cId="2748969804" sldId="266"/>
            <ac:picMk id="5" creationId="{38050225-1311-AC4F-8F31-1245DCC95386}"/>
          </ac:picMkLst>
        </pc:picChg>
        <pc:picChg chg="add mod">
          <ac:chgData name="Philip Karim Sørli Niane" userId="6c2a69e5-6556-435e-8bd9-79a2a1d5005e" providerId="ADAL" clId="{2AD6195D-8EA2-3D4F-8EC2-396B3329963E}" dt="2021-10-21T20:25:50.402" v="4140" actId="1076"/>
          <ac:picMkLst>
            <pc:docMk/>
            <pc:sldMk cId="2748969804" sldId="266"/>
            <ac:picMk id="7" creationId="{24162E7E-E682-9B4D-AEB6-B92D2BD576DE}"/>
          </ac:picMkLst>
        </pc:picChg>
        <pc:picChg chg="add del mod">
          <ac:chgData name="Philip Karim Sørli Niane" userId="6c2a69e5-6556-435e-8bd9-79a2a1d5005e" providerId="ADAL" clId="{2AD6195D-8EA2-3D4F-8EC2-396B3329963E}" dt="2021-10-21T20:08:46.797" v="3826" actId="478"/>
          <ac:picMkLst>
            <pc:docMk/>
            <pc:sldMk cId="2748969804" sldId="266"/>
            <ac:picMk id="10" creationId="{6C6B81A8-7A8D-C349-B927-4752D5B55E58}"/>
          </ac:picMkLst>
        </pc:picChg>
        <pc:picChg chg="add mod">
          <ac:chgData name="Philip Karim Sørli Niane" userId="6c2a69e5-6556-435e-8bd9-79a2a1d5005e" providerId="ADAL" clId="{2AD6195D-8EA2-3D4F-8EC2-396B3329963E}" dt="2021-10-21T20:11:10.328" v="3854" actId="14100"/>
          <ac:picMkLst>
            <pc:docMk/>
            <pc:sldMk cId="2748969804" sldId="266"/>
            <ac:picMk id="11" creationId="{985D338B-DAD9-9449-893C-E65AA2E439D9}"/>
          </ac:picMkLst>
        </pc:picChg>
        <pc:picChg chg="add mod">
          <ac:chgData name="Philip Karim Sørli Niane" userId="6c2a69e5-6556-435e-8bd9-79a2a1d5005e" providerId="ADAL" clId="{2AD6195D-8EA2-3D4F-8EC2-396B3329963E}" dt="2021-10-21T20:10:45.175" v="3851" actId="1076"/>
          <ac:picMkLst>
            <pc:docMk/>
            <pc:sldMk cId="2748969804" sldId="266"/>
            <ac:picMk id="15" creationId="{1F75EE89-EE5E-384F-8A7C-A03D89994C26}"/>
          </ac:picMkLst>
        </pc:picChg>
        <pc:picChg chg="add mod">
          <ac:chgData name="Philip Karim Sørli Niane" userId="6c2a69e5-6556-435e-8bd9-79a2a1d5005e" providerId="ADAL" clId="{2AD6195D-8EA2-3D4F-8EC2-396B3329963E}" dt="2021-10-21T20:10:31.294" v="3848" actId="1076"/>
          <ac:picMkLst>
            <pc:docMk/>
            <pc:sldMk cId="2748969804" sldId="266"/>
            <ac:picMk id="17" creationId="{4A08F1AC-4829-5A4F-A2F5-CEC73681E654}"/>
          </ac:picMkLst>
        </pc:picChg>
      </pc:sldChg>
      <pc:sldChg chg="modSp new del ord">
        <pc:chgData name="Philip Karim Sørli Niane" userId="6c2a69e5-6556-435e-8bd9-79a2a1d5005e" providerId="ADAL" clId="{2AD6195D-8EA2-3D4F-8EC2-396B3329963E}" dt="2021-10-21T20:55:02.310" v="5383" actId="2696"/>
        <pc:sldMkLst>
          <pc:docMk/>
          <pc:sldMk cId="2198825989" sldId="267"/>
        </pc:sldMkLst>
        <pc:spChg chg="mod">
          <ac:chgData name="Philip Karim Sørli Niane" userId="6c2a69e5-6556-435e-8bd9-79a2a1d5005e" providerId="ADAL" clId="{2AD6195D-8EA2-3D4F-8EC2-396B3329963E}" dt="2021-10-21T20:33:47.367" v="4216"/>
          <ac:spMkLst>
            <pc:docMk/>
            <pc:sldMk cId="2198825989" sldId="267"/>
            <ac:spMk id="3" creationId="{08BE4676-D07A-A742-B42D-8FA014E5BE80}"/>
          </ac:spMkLst>
        </pc:spChg>
      </pc:sldChg>
      <pc:sldChg chg="addSp delSp add del setBg delDesignElem">
        <pc:chgData name="Philip Karim Sørli Niane" userId="6c2a69e5-6556-435e-8bd9-79a2a1d5005e" providerId="ADAL" clId="{2AD6195D-8EA2-3D4F-8EC2-396B3329963E}" dt="2021-10-21T20:08:14.057" v="3818"/>
        <pc:sldMkLst>
          <pc:docMk/>
          <pc:sldMk cId="4037173939" sldId="267"/>
        </pc:sldMkLst>
        <pc:spChg chg="add del">
          <ac:chgData name="Philip Karim Sørli Niane" userId="6c2a69e5-6556-435e-8bd9-79a2a1d5005e" providerId="ADAL" clId="{2AD6195D-8EA2-3D4F-8EC2-396B3329963E}" dt="2021-10-21T20:08:14.057" v="3818"/>
          <ac:spMkLst>
            <pc:docMk/>
            <pc:sldMk cId="4037173939" sldId="267"/>
            <ac:spMk id="12" creationId="{1D868099-6145-4BC0-A5EA-74BEF1776BA9}"/>
          </ac:spMkLst>
        </pc:spChg>
        <pc:spChg chg="add del">
          <ac:chgData name="Philip Karim Sørli Niane" userId="6c2a69e5-6556-435e-8bd9-79a2a1d5005e" providerId="ADAL" clId="{2AD6195D-8EA2-3D4F-8EC2-396B3329963E}" dt="2021-10-21T20:08:14.057" v="3818"/>
          <ac:spMkLst>
            <pc:docMk/>
            <pc:sldMk cId="4037173939" sldId="267"/>
            <ac:spMk id="14" creationId="{CC1026F7-DECB-49B4-A565-518BBA445471}"/>
          </ac:spMkLst>
        </pc:spChg>
      </pc:sldChg>
      <pc:sldChg chg="modSp new del mod">
        <pc:chgData name="Philip Karim Sørli Niane" userId="6c2a69e5-6556-435e-8bd9-79a2a1d5005e" providerId="ADAL" clId="{2AD6195D-8EA2-3D4F-8EC2-396B3329963E}" dt="2021-10-21T20:47:00.318" v="4851" actId="2696"/>
        <pc:sldMkLst>
          <pc:docMk/>
          <pc:sldMk cId="3437559506" sldId="268"/>
        </pc:sldMkLst>
        <pc:spChg chg="mod">
          <ac:chgData name="Philip Karim Sørli Niane" userId="6c2a69e5-6556-435e-8bd9-79a2a1d5005e" providerId="ADAL" clId="{2AD6195D-8EA2-3D4F-8EC2-396B3329963E}" dt="2021-10-21T20:42:09.813" v="4435" actId="20577"/>
          <ac:spMkLst>
            <pc:docMk/>
            <pc:sldMk cId="3437559506" sldId="268"/>
            <ac:spMk id="2" creationId="{2339EDA3-2038-4D44-89F4-F84EE87721A8}"/>
          </ac:spMkLst>
        </pc:spChg>
        <pc:spChg chg="mod">
          <ac:chgData name="Philip Karim Sørli Niane" userId="6c2a69e5-6556-435e-8bd9-79a2a1d5005e" providerId="ADAL" clId="{2AD6195D-8EA2-3D4F-8EC2-396B3329963E}" dt="2021-10-21T20:45:15.102" v="4729" actId="20577"/>
          <ac:spMkLst>
            <pc:docMk/>
            <pc:sldMk cId="3437559506" sldId="268"/>
            <ac:spMk id="3" creationId="{7ACE5F58-92B2-354D-8F80-496D4B81A9FE}"/>
          </ac:spMkLst>
        </pc:spChg>
      </pc:sldChg>
    </pc:docChg>
  </pc:docChgLst>
</pc:chgInfo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EDC480-1E4E-2F47-A015-626BADEEE268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5B131E-BF07-154D-9A8D-EA8730C4FA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523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5B131E-BF07-154D-9A8D-EA8730C4FA9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79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tellysbil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553B747-6B50-4E42-9A29-2AD03F396E3C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6B9DABE-3470-DD4D-9734-EECD6B58A4CB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1916043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3B747-6B50-4E42-9A29-2AD03F396E3C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9DABE-3470-DD4D-9734-EECD6B58A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43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3B747-6B50-4E42-9A29-2AD03F396E3C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9DABE-3470-DD4D-9734-EECD6B58A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91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3B747-6B50-4E42-9A29-2AD03F396E3C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9DABE-3470-DD4D-9734-EECD6B58A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371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Deloversk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553B747-6B50-4E42-9A29-2AD03F396E3C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6B9DABE-3470-DD4D-9734-EECD6B58A4C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372154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3B747-6B50-4E42-9A29-2AD03F396E3C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9DABE-3470-DD4D-9734-EECD6B58A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25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3B747-6B50-4E42-9A29-2AD03F396E3C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9DABE-3470-DD4D-9734-EECD6B58A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906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3B747-6B50-4E42-9A29-2AD03F396E3C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9DABE-3470-DD4D-9734-EECD6B58A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398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3B747-6B50-4E42-9A29-2AD03F396E3C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9DABE-3470-DD4D-9734-EECD6B58A4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325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553B747-6B50-4E42-9A29-2AD03F396E3C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6B9DABE-3470-DD4D-9734-EECD6B58A4C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6699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/>
              <a:t>Klikk på ikonet for å legge til et bilde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553B747-6B50-4E42-9A29-2AD03F396E3C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6B9DABE-3470-DD4D-9734-EECD6B58A4C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54959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E553B747-6B50-4E42-9A29-2AD03F396E3C}" type="datetimeFigureOut">
              <a:rPr lang="en-US" smtClean="0"/>
              <a:t>10/21/21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C6B9DABE-3470-DD4D-9734-EECD6B58A4C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21570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6475ADF-77C9-884D-A4F8-4A55B33416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dirty="0"/>
              <a:t>Rightsizing av </a:t>
            </a:r>
            <a:r>
              <a:rPr lang="en-US" sz="5400" dirty="0" err="1"/>
              <a:t>virtuelle</a:t>
            </a:r>
            <a:r>
              <a:rPr lang="en-US" sz="5400" dirty="0"/>
              <a:t> </a:t>
            </a:r>
            <a:r>
              <a:rPr lang="en-US" sz="5400" dirty="0" err="1"/>
              <a:t>maskiner</a:t>
            </a:r>
            <a:endParaRPr lang="en-US" sz="5400" dirty="0"/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90A26766-B3AD-9E41-97D4-BDD7367AAA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Philip </a:t>
            </a:r>
            <a:r>
              <a:rPr lang="en-US" dirty="0" err="1"/>
              <a:t>Niane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709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31825073-C9BD-BA4E-81CA-C56A6DBC8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Feilkilder</a:t>
            </a:r>
            <a:endParaRPr lang="en-US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BEF59D0-E01B-9C47-AEC8-869713C87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43049"/>
            <a:ext cx="9601200" cy="4843463"/>
          </a:xfrm>
        </p:spPr>
        <p:txBody>
          <a:bodyPr>
            <a:normAutofit/>
          </a:bodyPr>
          <a:lstStyle/>
          <a:p>
            <a:r>
              <a:rPr lang="en-US" dirty="0" err="1"/>
              <a:t>Ikke</a:t>
            </a:r>
            <a:r>
              <a:rPr lang="en-US" dirty="0"/>
              <a:t> </a:t>
            </a:r>
            <a:r>
              <a:rPr lang="en-US" dirty="0" err="1"/>
              <a:t>optimale</a:t>
            </a:r>
            <a:r>
              <a:rPr lang="en-US" dirty="0"/>
              <a:t> parameter</a:t>
            </a:r>
          </a:p>
          <a:p>
            <a:r>
              <a:rPr lang="en-US" dirty="0"/>
              <a:t>Alle </a:t>
            </a:r>
            <a:r>
              <a:rPr lang="en-US" dirty="0" err="1"/>
              <a:t>verdier</a:t>
            </a:r>
            <a:r>
              <a:rPr lang="en-US" dirty="0"/>
              <a:t> </a:t>
            </a:r>
            <a:r>
              <a:rPr lang="en-US" dirty="0" err="1"/>
              <a:t>vektet</a:t>
            </a:r>
            <a:r>
              <a:rPr lang="en-US" dirty="0"/>
              <a:t> like </a:t>
            </a:r>
            <a:r>
              <a:rPr lang="en-US" dirty="0" err="1"/>
              <a:t>mye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-</a:t>
            </a:r>
            <a:r>
              <a:rPr lang="en-US" dirty="0" err="1"/>
              <a:t>Ubrukt</a:t>
            </a:r>
            <a:r>
              <a:rPr lang="en-US" dirty="0"/>
              <a:t> VM like </a:t>
            </a:r>
            <a:r>
              <a:rPr lang="en-US" dirty="0" err="1"/>
              <a:t>stor</a:t>
            </a:r>
            <a:r>
              <a:rPr lang="en-US" dirty="0"/>
              <a:t> </a:t>
            </a:r>
            <a:r>
              <a:rPr lang="en-US" dirty="0" err="1"/>
              <a:t>innflytelse</a:t>
            </a:r>
            <a:r>
              <a:rPr lang="en-US" dirty="0"/>
              <a:t> </a:t>
            </a:r>
            <a:r>
              <a:rPr lang="en-US" dirty="0" err="1"/>
              <a:t>som</a:t>
            </a:r>
            <a:r>
              <a:rPr lang="en-US" dirty="0"/>
              <a:t> VM I </a:t>
            </a:r>
            <a:r>
              <a:rPr lang="en-US" dirty="0" err="1"/>
              <a:t>bruk</a:t>
            </a:r>
            <a:endParaRPr lang="en-US" dirty="0"/>
          </a:p>
          <a:p>
            <a:r>
              <a:rPr lang="en-US" dirty="0"/>
              <a:t>Tar </a:t>
            </a:r>
            <a:r>
              <a:rPr lang="en-US" dirty="0" err="1"/>
              <a:t>ikke</a:t>
            </a:r>
            <a:r>
              <a:rPr lang="en-US" dirty="0"/>
              <a:t> rede for </a:t>
            </a:r>
            <a:r>
              <a:rPr lang="en-US" dirty="0" err="1"/>
              <a:t>tidene</a:t>
            </a:r>
            <a:r>
              <a:rPr lang="en-US" dirty="0"/>
              <a:t> </a:t>
            </a:r>
            <a:r>
              <a:rPr lang="en-US" dirty="0" err="1"/>
              <a:t>på</a:t>
            </a:r>
            <a:r>
              <a:rPr lang="en-US" dirty="0"/>
              <a:t> </a:t>
            </a:r>
            <a:r>
              <a:rPr lang="en-US" dirty="0" err="1"/>
              <a:t>døgnet</a:t>
            </a:r>
            <a:r>
              <a:rPr lang="en-US" dirty="0"/>
              <a:t> VM </a:t>
            </a:r>
            <a:r>
              <a:rPr lang="en-US" dirty="0" err="1"/>
              <a:t>blir</a:t>
            </a:r>
            <a:r>
              <a:rPr lang="en-US" dirty="0"/>
              <a:t> </a:t>
            </a:r>
            <a:r>
              <a:rPr lang="en-US" dirty="0" err="1"/>
              <a:t>mest</a:t>
            </a:r>
            <a:r>
              <a:rPr lang="en-US" dirty="0"/>
              <a:t> </a:t>
            </a:r>
            <a:r>
              <a:rPr lang="en-US" dirty="0" err="1"/>
              <a:t>brukt</a:t>
            </a:r>
            <a:r>
              <a:rPr lang="en-US" dirty="0"/>
              <a:t> (Natt/Dag)</a:t>
            </a:r>
          </a:p>
          <a:p>
            <a:pPr marL="0" indent="0">
              <a:buNone/>
            </a:pPr>
            <a:r>
              <a:rPr lang="en-US" dirty="0"/>
              <a:t>	- </a:t>
            </a:r>
            <a:r>
              <a:rPr lang="en-US" dirty="0" err="1"/>
              <a:t>Trender</a:t>
            </a:r>
            <a:r>
              <a:rPr lang="en-US" dirty="0"/>
              <a:t>: Kan la </a:t>
            </a:r>
            <a:r>
              <a:rPr lang="en-US" dirty="0" err="1"/>
              <a:t>oppgaver</a:t>
            </a:r>
            <a:r>
              <a:rPr lang="en-US" dirty="0"/>
              <a:t> </a:t>
            </a:r>
            <a:r>
              <a:rPr lang="en-US" dirty="0" err="1"/>
              <a:t>kjøre</a:t>
            </a:r>
            <a:r>
              <a:rPr lang="en-US" dirty="0"/>
              <a:t> under </a:t>
            </a:r>
            <a:r>
              <a:rPr lang="en-US" dirty="0" err="1"/>
              <a:t>forventet</a:t>
            </a:r>
            <a:r>
              <a:rPr lang="en-US" dirty="0"/>
              <a:t> </a:t>
            </a:r>
            <a:r>
              <a:rPr lang="en-US" dirty="0" err="1"/>
              <a:t>ledige</a:t>
            </a:r>
            <a:r>
              <a:rPr lang="en-US" dirty="0"/>
              <a:t> </a:t>
            </a:r>
            <a:r>
              <a:rPr lang="en-US" dirty="0" err="1"/>
              <a:t>tidsperioder</a:t>
            </a:r>
            <a:endParaRPr lang="en-US" dirty="0"/>
          </a:p>
          <a:p>
            <a:r>
              <a:rPr lang="en-US" dirty="0" err="1"/>
              <a:t>Mulig</a:t>
            </a:r>
            <a:r>
              <a:rPr lang="en-US" dirty="0"/>
              <a:t> bug I </a:t>
            </a:r>
            <a:r>
              <a:rPr lang="en-US" dirty="0" err="1"/>
              <a:t>koden</a:t>
            </a:r>
            <a:r>
              <a:rPr lang="en-US" dirty="0"/>
              <a:t>-Testing</a:t>
            </a:r>
          </a:p>
          <a:p>
            <a:r>
              <a:rPr lang="en-US" dirty="0" err="1"/>
              <a:t>Videre</a:t>
            </a:r>
            <a:r>
              <a:rPr lang="en-US" dirty="0"/>
              <a:t> </a:t>
            </a:r>
            <a:r>
              <a:rPr lang="en-US" dirty="0" err="1"/>
              <a:t>arbeid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Utforske</a:t>
            </a:r>
            <a:r>
              <a:rPr lang="en-US" dirty="0"/>
              <a:t> </a:t>
            </a:r>
            <a:r>
              <a:rPr lang="en-US" dirty="0" err="1"/>
              <a:t>hvordan</a:t>
            </a:r>
            <a:r>
              <a:rPr lang="en-US" dirty="0"/>
              <a:t> </a:t>
            </a:r>
            <a:r>
              <a:rPr lang="en-US" dirty="0" err="1"/>
              <a:t>resultatet</a:t>
            </a:r>
            <a:r>
              <a:rPr lang="en-US" dirty="0"/>
              <a:t> </a:t>
            </a:r>
            <a:r>
              <a:rPr lang="en-US" dirty="0" err="1"/>
              <a:t>varierer</a:t>
            </a:r>
            <a:r>
              <a:rPr lang="en-US" dirty="0"/>
              <a:t> med </a:t>
            </a:r>
            <a:r>
              <a:rPr lang="en-US" dirty="0" err="1"/>
              <a:t>hensyn</a:t>
            </a:r>
            <a:r>
              <a:rPr lang="en-US" dirty="0"/>
              <a:t> </a:t>
            </a:r>
            <a:r>
              <a:rPr lang="en-US" dirty="0" err="1"/>
              <a:t>på</a:t>
            </a:r>
            <a:r>
              <a:rPr lang="en-US" dirty="0"/>
              <a:t> </a:t>
            </a:r>
            <a:r>
              <a:rPr lang="en-US" dirty="0" err="1"/>
              <a:t>grensene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“</a:t>
            </a:r>
            <a:r>
              <a:rPr lang="en-US" dirty="0" err="1"/>
              <a:t>tidsvariabelen</a:t>
            </a:r>
            <a:r>
              <a:rPr lang="en-US" dirty="0"/>
              <a:t>”</a:t>
            </a:r>
          </a:p>
          <a:p>
            <a:pPr lvl="1"/>
            <a:r>
              <a:rPr lang="en-US" dirty="0" err="1"/>
              <a:t>Finne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bedre</a:t>
            </a:r>
            <a:r>
              <a:rPr lang="en-US" dirty="0"/>
              <a:t> </a:t>
            </a:r>
            <a:r>
              <a:rPr lang="en-US" dirty="0" err="1"/>
              <a:t>måte</a:t>
            </a:r>
            <a:r>
              <a:rPr lang="en-US" dirty="0"/>
              <a:t> </a:t>
            </a:r>
            <a:r>
              <a:rPr lang="en-US" dirty="0" err="1"/>
              <a:t>å</a:t>
            </a:r>
            <a:r>
              <a:rPr lang="en-US" dirty="0"/>
              <a:t> </a:t>
            </a:r>
            <a:r>
              <a:rPr lang="en-US" dirty="0" err="1"/>
              <a:t>avgjøre</a:t>
            </a:r>
            <a:r>
              <a:rPr lang="en-US" dirty="0"/>
              <a:t> </a:t>
            </a:r>
            <a:r>
              <a:rPr lang="en-US" dirty="0" err="1"/>
              <a:t>hvor</a:t>
            </a:r>
            <a:r>
              <a:rPr lang="en-US" dirty="0"/>
              <a:t> </a:t>
            </a:r>
            <a:r>
              <a:rPr lang="en-US" dirty="0" err="1"/>
              <a:t>godt</a:t>
            </a:r>
            <a:r>
              <a:rPr lang="en-US" dirty="0"/>
              <a:t> </a:t>
            </a:r>
            <a:r>
              <a:rPr lang="en-US" dirty="0" err="1"/>
              <a:t>resultatet</a:t>
            </a:r>
            <a:r>
              <a:rPr lang="en-US" dirty="0"/>
              <a:t> </a:t>
            </a:r>
            <a:r>
              <a:rPr lang="en-US" dirty="0" err="1"/>
              <a:t>vårt</a:t>
            </a:r>
            <a:r>
              <a:rPr lang="en-US" dirty="0"/>
              <a:t> er (</a:t>
            </a:r>
            <a:r>
              <a:rPr lang="en-US" dirty="0" err="1"/>
              <a:t>Kostfunksjon</a:t>
            </a:r>
            <a:r>
              <a:rPr lang="en-US" dirty="0"/>
              <a:t>?)</a:t>
            </a:r>
          </a:p>
          <a:p>
            <a:pPr lvl="1"/>
            <a:r>
              <a:rPr lang="en-US" dirty="0" err="1"/>
              <a:t>Vekte</a:t>
            </a:r>
            <a:r>
              <a:rPr lang="en-US" dirty="0"/>
              <a:t> </a:t>
            </a:r>
            <a:r>
              <a:rPr lang="en-US" dirty="0" err="1"/>
              <a:t>høye</a:t>
            </a:r>
            <a:r>
              <a:rPr lang="en-US" dirty="0"/>
              <a:t> </a:t>
            </a:r>
            <a:r>
              <a:rPr lang="en-US" dirty="0" err="1"/>
              <a:t>verdier</a:t>
            </a:r>
            <a:r>
              <a:rPr lang="en-US" dirty="0"/>
              <a:t> </a:t>
            </a:r>
            <a:r>
              <a:rPr lang="en-US" dirty="0" err="1"/>
              <a:t>mer</a:t>
            </a:r>
            <a:r>
              <a:rPr lang="en-US" dirty="0"/>
              <a:t>, </a:t>
            </a:r>
            <a:r>
              <a:rPr lang="en-US" dirty="0" err="1"/>
              <a:t>og</a:t>
            </a:r>
            <a:r>
              <a:rPr lang="en-US" dirty="0"/>
              <a:t> lave </a:t>
            </a:r>
            <a:r>
              <a:rPr lang="en-US" dirty="0" err="1"/>
              <a:t>verdier</a:t>
            </a:r>
            <a:r>
              <a:rPr lang="en-US" dirty="0"/>
              <a:t> </a:t>
            </a:r>
            <a:r>
              <a:rPr lang="en-US" dirty="0" err="1"/>
              <a:t>mindre</a:t>
            </a:r>
            <a:endParaRPr lang="en-US" dirty="0"/>
          </a:p>
          <a:p>
            <a:pPr lvl="1"/>
            <a:r>
              <a:rPr lang="en-US" dirty="0" err="1"/>
              <a:t>Generelt</a:t>
            </a:r>
            <a:r>
              <a:rPr lang="en-US" dirty="0"/>
              <a:t> </a:t>
            </a:r>
            <a:r>
              <a:rPr lang="en-US" dirty="0" err="1"/>
              <a:t>utforske</a:t>
            </a:r>
            <a:r>
              <a:rPr lang="en-US" dirty="0"/>
              <a:t> nye </a:t>
            </a:r>
            <a:r>
              <a:rPr lang="en-US" dirty="0" err="1"/>
              <a:t>metoder</a:t>
            </a:r>
            <a:r>
              <a:rPr lang="en-US" dirty="0"/>
              <a:t> </a:t>
            </a:r>
            <a:r>
              <a:rPr lang="en-US" dirty="0" err="1"/>
              <a:t>å</a:t>
            </a:r>
            <a:r>
              <a:rPr lang="en-US" dirty="0"/>
              <a:t> </a:t>
            </a:r>
            <a:r>
              <a:rPr lang="en-US" dirty="0" err="1"/>
              <a:t>evaluere</a:t>
            </a:r>
            <a:r>
              <a:rPr lang="en-US" dirty="0"/>
              <a:t> CPU </a:t>
            </a:r>
            <a:r>
              <a:rPr lang="en-US" dirty="0" err="1"/>
              <a:t>optimering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468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D977A7C-F89F-9E40-B2A4-346958453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Hvorfor</a:t>
            </a:r>
            <a:r>
              <a:rPr lang="en-US" dirty="0"/>
              <a:t> </a:t>
            </a:r>
            <a:r>
              <a:rPr lang="en-US" dirty="0" err="1"/>
              <a:t>bør</a:t>
            </a:r>
            <a:r>
              <a:rPr lang="en-US" dirty="0"/>
              <a:t> vi </a:t>
            </a:r>
            <a:r>
              <a:rPr lang="en-US" dirty="0" err="1"/>
              <a:t>gjøre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slik</a:t>
            </a:r>
            <a:r>
              <a:rPr lang="en-US" dirty="0"/>
              <a:t> rightsizing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A52CD73D-A381-3B44-8B76-6B7B1ED76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Koster</a:t>
            </a:r>
            <a:r>
              <a:rPr lang="en-US" dirty="0"/>
              <a:t> </a:t>
            </a:r>
            <a:r>
              <a:rPr lang="en-US" dirty="0" err="1"/>
              <a:t>å</a:t>
            </a:r>
            <a:r>
              <a:rPr lang="en-US" dirty="0"/>
              <a:t> </a:t>
            </a:r>
            <a:r>
              <a:rPr lang="en-US" dirty="0" err="1"/>
              <a:t>leie</a:t>
            </a:r>
            <a:r>
              <a:rPr lang="en-US" dirty="0"/>
              <a:t> VMs</a:t>
            </a:r>
          </a:p>
          <a:p>
            <a:pPr marL="0" indent="0">
              <a:buNone/>
            </a:pPr>
            <a:r>
              <a:rPr lang="en-US" dirty="0"/>
              <a:t>	-64 CPU </a:t>
            </a:r>
            <a:r>
              <a:rPr lang="en-US" dirty="0" err="1"/>
              <a:t>på</a:t>
            </a:r>
            <a:r>
              <a:rPr lang="en-US" dirty="0"/>
              <a:t> 10 %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erstattes</a:t>
            </a:r>
            <a:r>
              <a:rPr lang="en-US" dirty="0"/>
              <a:t> med 8 CPU med 80%</a:t>
            </a:r>
          </a:p>
          <a:p>
            <a:r>
              <a:rPr lang="en-US" dirty="0"/>
              <a:t>Lite </a:t>
            </a:r>
            <a:r>
              <a:rPr lang="en-US" dirty="0" err="1"/>
              <a:t>bruk</a:t>
            </a:r>
            <a:r>
              <a:rPr lang="en-US" dirty="0"/>
              <a:t> </a:t>
            </a:r>
            <a:r>
              <a:rPr lang="en-US" dirty="0" err="1"/>
              <a:t>glipp</a:t>
            </a:r>
            <a:r>
              <a:rPr lang="en-US" dirty="0"/>
              <a:t> av </a:t>
            </a:r>
            <a:r>
              <a:rPr lang="en-US" dirty="0" err="1"/>
              <a:t>ubrukte</a:t>
            </a:r>
            <a:r>
              <a:rPr lang="en-US" dirty="0"/>
              <a:t> </a:t>
            </a:r>
            <a:r>
              <a:rPr lang="en-US" dirty="0" err="1"/>
              <a:t>ressurser</a:t>
            </a:r>
            <a:r>
              <a:rPr lang="en-US" dirty="0"/>
              <a:t>,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beregne</a:t>
            </a:r>
            <a:r>
              <a:rPr lang="en-US" dirty="0"/>
              <a:t> </a:t>
            </a:r>
            <a:r>
              <a:rPr lang="en-US" dirty="0" err="1"/>
              <a:t>mer</a:t>
            </a:r>
            <a:endParaRPr lang="en-US" dirty="0"/>
          </a:p>
          <a:p>
            <a:r>
              <a:rPr lang="en-US" dirty="0"/>
              <a:t>Ta rede for </a:t>
            </a:r>
            <a:r>
              <a:rPr lang="en-US" dirty="0" err="1"/>
              <a:t>uforutsette</a:t>
            </a:r>
            <a:r>
              <a:rPr lang="en-US" dirty="0"/>
              <a:t> </a:t>
            </a:r>
            <a:r>
              <a:rPr lang="en-US" dirty="0" err="1"/>
              <a:t>behov</a:t>
            </a:r>
            <a:r>
              <a:rPr lang="en-US" dirty="0"/>
              <a:t> av compute</a:t>
            </a:r>
          </a:p>
          <a:p>
            <a:r>
              <a:rPr lang="en-US" dirty="0"/>
              <a:t>&gt;100% compute= taper </a:t>
            </a:r>
            <a:r>
              <a:rPr lang="en-US" dirty="0" err="1"/>
              <a:t>tid</a:t>
            </a:r>
            <a:endParaRPr lang="en-US" dirty="0"/>
          </a:p>
          <a:p>
            <a:r>
              <a:rPr lang="en-US" dirty="0"/>
              <a:t>~0% compute =taper </a:t>
            </a:r>
            <a:r>
              <a:rPr lang="en-US" dirty="0" err="1"/>
              <a:t>penger</a:t>
            </a:r>
            <a:r>
              <a:rPr lang="en-US" dirty="0"/>
              <a:t>/</a:t>
            </a:r>
            <a:r>
              <a:rPr lang="en-US" dirty="0" err="1"/>
              <a:t>går</a:t>
            </a:r>
            <a:r>
              <a:rPr lang="en-US" dirty="0"/>
              <a:t> </a:t>
            </a:r>
            <a:r>
              <a:rPr lang="en-US" dirty="0" err="1"/>
              <a:t>glipp</a:t>
            </a:r>
            <a:r>
              <a:rPr lang="en-US" dirty="0"/>
              <a:t> av </a:t>
            </a:r>
            <a:r>
              <a:rPr lang="en-US" dirty="0" err="1"/>
              <a:t>beregninger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148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05BBB3D-50FC-0F43-A5CC-B1BF8E986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Presentasjon</a:t>
            </a:r>
            <a:r>
              <a:rPr lang="en-US" dirty="0"/>
              <a:t> av </a:t>
            </a:r>
            <a:r>
              <a:rPr lang="en-US" dirty="0" err="1"/>
              <a:t>caseoppgave</a:t>
            </a:r>
            <a:endParaRPr lang="en-US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307E5B9-8F66-1141-9D97-90576B026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Hva</a:t>
            </a:r>
            <a:r>
              <a:rPr lang="en-US" dirty="0"/>
              <a:t> er </a:t>
            </a:r>
            <a:r>
              <a:rPr lang="en-US" dirty="0" err="1"/>
              <a:t>en</a:t>
            </a:r>
            <a:r>
              <a:rPr lang="en-US" dirty="0"/>
              <a:t> VM?</a:t>
            </a:r>
          </a:p>
          <a:p>
            <a:r>
              <a:rPr lang="en-US" dirty="0"/>
              <a:t>Compute - </a:t>
            </a:r>
            <a:r>
              <a:rPr lang="en-US" dirty="0" err="1"/>
              <a:t>Minne</a:t>
            </a:r>
            <a:r>
              <a:rPr lang="en-US" dirty="0"/>
              <a:t> </a:t>
            </a:r>
            <a:r>
              <a:rPr lang="en-US" dirty="0" err="1"/>
              <a:t>og</a:t>
            </a:r>
            <a:r>
              <a:rPr lang="en-US" dirty="0"/>
              <a:t> ram</a:t>
            </a:r>
          </a:p>
          <a:p>
            <a:pPr marL="0" indent="0">
              <a:buNone/>
            </a:pPr>
            <a:r>
              <a:rPr lang="en-US" dirty="0"/>
              <a:t>	- Mer </a:t>
            </a:r>
            <a:r>
              <a:rPr lang="en-US" dirty="0" err="1"/>
              <a:t>datakraft</a:t>
            </a:r>
            <a:r>
              <a:rPr lang="en-US" dirty="0"/>
              <a:t> =</a:t>
            </a:r>
            <a:r>
              <a:rPr lang="en-US" dirty="0" err="1"/>
              <a:t>mer</a:t>
            </a:r>
            <a:r>
              <a:rPr lang="en-US" dirty="0"/>
              <a:t> compute</a:t>
            </a:r>
          </a:p>
          <a:p>
            <a:pPr marL="0" indent="0">
              <a:buNone/>
            </a:pPr>
            <a:r>
              <a:rPr lang="en-US" dirty="0"/>
              <a:t>	- </a:t>
            </a:r>
            <a:r>
              <a:rPr lang="en-US" dirty="0" err="1"/>
              <a:t>Mindre</a:t>
            </a:r>
            <a:r>
              <a:rPr lang="en-US" dirty="0"/>
              <a:t> </a:t>
            </a:r>
            <a:r>
              <a:rPr lang="en-US" dirty="0" err="1"/>
              <a:t>datakraft</a:t>
            </a:r>
            <a:r>
              <a:rPr lang="en-US" dirty="0"/>
              <a:t>=</a:t>
            </a:r>
            <a:r>
              <a:rPr lang="en-US" dirty="0" err="1"/>
              <a:t>mindre</a:t>
            </a:r>
            <a:r>
              <a:rPr lang="en-US" dirty="0"/>
              <a:t> compute</a:t>
            </a:r>
          </a:p>
          <a:p>
            <a:r>
              <a:rPr lang="en-US" dirty="0" err="1"/>
              <a:t>Mål</a:t>
            </a:r>
            <a:r>
              <a:rPr lang="en-US" dirty="0"/>
              <a:t>: </a:t>
            </a:r>
            <a:r>
              <a:rPr lang="en-US" dirty="0" err="1"/>
              <a:t>Bestemme</a:t>
            </a:r>
            <a:r>
              <a:rPr lang="en-US" dirty="0"/>
              <a:t> om </a:t>
            </a:r>
            <a:r>
              <a:rPr lang="en-US" dirty="0" err="1"/>
              <a:t>en</a:t>
            </a:r>
            <a:r>
              <a:rPr lang="en-US" dirty="0"/>
              <a:t> VM </a:t>
            </a:r>
            <a:r>
              <a:rPr lang="en-US" dirty="0" err="1"/>
              <a:t>bør</a:t>
            </a:r>
            <a:r>
              <a:rPr lang="en-US" dirty="0"/>
              <a:t> </a:t>
            </a:r>
            <a:r>
              <a:rPr lang="en-US" dirty="0" err="1"/>
              <a:t>øke</a:t>
            </a:r>
            <a:r>
              <a:rPr lang="en-US" dirty="0"/>
              <a:t>, minke </a:t>
            </a:r>
            <a:r>
              <a:rPr lang="en-US" dirty="0" err="1"/>
              <a:t>eller</a:t>
            </a:r>
            <a:r>
              <a:rPr lang="en-US" dirty="0"/>
              <a:t> </a:t>
            </a:r>
            <a:r>
              <a:rPr lang="en-US" dirty="0" err="1"/>
              <a:t>beholde</a:t>
            </a:r>
            <a:r>
              <a:rPr lang="en-US" dirty="0"/>
              <a:t> </a:t>
            </a:r>
            <a:r>
              <a:rPr lang="en-US" dirty="0" err="1"/>
              <a:t>gitt</a:t>
            </a:r>
            <a:r>
              <a:rPr lang="en-US" dirty="0"/>
              <a:t> compute</a:t>
            </a:r>
          </a:p>
        </p:txBody>
      </p:sp>
    </p:spTree>
    <p:extLst>
      <p:ext uri="{BB962C8B-B14F-4D97-AF65-F5344CB8AC3E}">
        <p14:creationId xmlns:p14="http://schemas.microsoft.com/office/powerpoint/2010/main" val="935974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4FF7009-4E18-E947-B8F0-E8F817533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Antagelser</a:t>
            </a:r>
            <a:endParaRPr lang="en-US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9212791-5BFD-234E-88D4-291EF10A30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Maks</a:t>
            </a:r>
            <a:r>
              <a:rPr lang="en-US" dirty="0"/>
              <a:t> 100% compute, </a:t>
            </a:r>
            <a:r>
              <a:rPr lang="en-US" dirty="0" err="1"/>
              <a:t>minst</a:t>
            </a:r>
            <a:r>
              <a:rPr lang="en-US" dirty="0"/>
              <a:t> 0% compute</a:t>
            </a:r>
          </a:p>
          <a:p>
            <a:r>
              <a:rPr lang="nb-NO" dirty="0"/>
              <a:t>Antall mulige CPU: {2, 4, 6, 8, 12, 16, 24, 32, 48, 64}</a:t>
            </a:r>
          </a:p>
          <a:p>
            <a:r>
              <a:rPr lang="nb-NO" dirty="0"/>
              <a:t>60% med 4 CPU </a:t>
            </a:r>
            <a:r>
              <a:rPr lang="nb-NO" dirty="0">
                <a:sym typeface="Wingdings" pitchFamily="2" charset="2"/>
              </a:rPr>
              <a:t> 120% med 2 CPU  20% over i neste </a:t>
            </a:r>
            <a:r>
              <a:rPr lang="nb-NO" dirty="0" err="1">
                <a:sym typeface="Wingdings" pitchFamily="2" charset="2"/>
              </a:rPr>
              <a:t>tidssteg</a:t>
            </a:r>
            <a:r>
              <a:rPr lang="nb-NO" dirty="0">
                <a:sym typeface="Wingdings" pitchFamily="2" charset="2"/>
              </a:rPr>
              <a:t> (kø)</a:t>
            </a:r>
            <a:endParaRPr lang="en-US" dirty="0">
              <a:sym typeface="Wingdings" pitchFamily="2" charset="2"/>
            </a:endParaRPr>
          </a:p>
          <a:p>
            <a:r>
              <a:rPr lang="en-US" dirty="0" err="1">
                <a:sym typeface="Wingdings" pitchFamily="2" charset="2"/>
              </a:rPr>
              <a:t>Beregnet</a:t>
            </a:r>
            <a:r>
              <a:rPr lang="en-US" dirty="0">
                <a:sym typeface="Wingdings" pitchFamily="2" charset="2"/>
              </a:rPr>
              <a:t> CPU </a:t>
            </a:r>
            <a:r>
              <a:rPr lang="en-US" dirty="0" err="1">
                <a:sym typeface="Wingdings" pitchFamily="2" charset="2"/>
              </a:rPr>
              <a:t>flyttes</a:t>
            </a:r>
            <a:r>
              <a:rPr lang="en-US" dirty="0">
                <a:sym typeface="Wingdings" pitchFamily="2" charset="2"/>
              </a:rPr>
              <a:t> over </a:t>
            </a:r>
            <a:r>
              <a:rPr lang="en-US" dirty="0" err="1">
                <a:sym typeface="Wingdings" pitchFamily="2" charset="2"/>
              </a:rPr>
              <a:t>til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neste</a:t>
            </a:r>
            <a:r>
              <a:rPr lang="en-US" dirty="0">
                <a:sym typeface="Wingdings" pitchFamily="2" charset="2"/>
              </a:rPr>
              <a:t> </a:t>
            </a:r>
            <a:r>
              <a:rPr lang="en-US" dirty="0" err="1">
                <a:sym typeface="Wingdings" pitchFamily="2" charset="2"/>
              </a:rPr>
              <a:t>tidssteg</a:t>
            </a:r>
            <a:r>
              <a:rPr lang="en-US" dirty="0">
                <a:sym typeface="Wingdings" pitchFamily="2" charset="2"/>
              </a:rPr>
              <a:t> under </a:t>
            </a:r>
            <a:r>
              <a:rPr lang="en-US" dirty="0" err="1">
                <a:sym typeface="Wingdings" pitchFamily="2" charset="2"/>
              </a:rPr>
              <a:t>nedjusteringen</a:t>
            </a:r>
            <a:endParaRPr lang="en-US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603685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E2F6F824-6A58-9144-B7BD-3DE8A1436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/>
          </a:bodyPr>
          <a:lstStyle/>
          <a:p>
            <a:r>
              <a:rPr lang="en-US" sz="2800"/>
              <a:t>Presentasjon av dataset</a:t>
            </a:r>
          </a:p>
        </p:txBody>
      </p:sp>
      <p:pic>
        <p:nvPicPr>
          <p:cNvPr id="4" name="Bilde 3" descr="Et bilde som inneholder tekst&#10;&#10;Automatisk generert beskrivelse">
            <a:extLst>
              <a:ext uri="{FF2B5EF4-FFF2-40B4-BE49-F238E27FC236}">
                <a16:creationId xmlns:a16="http://schemas.microsoft.com/office/drawing/2014/main" id="{432C4DF0-98CF-B042-AB6C-938BFD350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020" y="640080"/>
            <a:ext cx="6284890" cy="5577840"/>
          </a:xfrm>
          <a:prstGeom prst="rect">
            <a:avLst/>
          </a:prstGeom>
        </p:spPr>
      </p:pic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2A84EAE-6A55-B741-BEE0-65B70764F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288186" cy="3931920"/>
          </a:xfrm>
        </p:spPr>
        <p:txBody>
          <a:bodyPr>
            <a:normAutofit/>
          </a:bodyPr>
          <a:lstStyle/>
          <a:p>
            <a:r>
              <a:rPr lang="en-US" sz="1600" dirty="0"/>
              <a:t>2 filer: </a:t>
            </a:r>
          </a:p>
          <a:p>
            <a:pPr>
              <a:buFontTx/>
              <a:buChar char="-"/>
            </a:pPr>
            <a:r>
              <a:rPr lang="en-US" sz="1600" dirty="0"/>
              <a:t>VMs med </a:t>
            </a:r>
            <a:r>
              <a:rPr lang="en-US" sz="1600" dirty="0" err="1"/>
              <a:t>antall</a:t>
            </a:r>
            <a:r>
              <a:rPr lang="en-US" sz="1600" dirty="0"/>
              <a:t> </a:t>
            </a:r>
            <a:r>
              <a:rPr lang="en-US" sz="1600" dirty="0" err="1"/>
              <a:t>CPUer</a:t>
            </a:r>
            <a:endParaRPr lang="en-US" sz="1600" dirty="0"/>
          </a:p>
          <a:p>
            <a:pPr>
              <a:buFontTx/>
              <a:buChar char="-"/>
            </a:pPr>
            <a:r>
              <a:rPr lang="en-US" sz="1600" dirty="0" err="1"/>
              <a:t>Tid</a:t>
            </a:r>
            <a:r>
              <a:rPr lang="en-US" sz="1600" dirty="0"/>
              <a:t>, CPU usage, VM</a:t>
            </a:r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291484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1911983-8CCB-0546-BDDE-F5AF214E6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321" y="131321"/>
            <a:ext cx="9601200" cy="1485900"/>
          </a:xfrm>
        </p:spPr>
        <p:txBody>
          <a:bodyPr/>
          <a:lstStyle/>
          <a:p>
            <a:r>
              <a:rPr lang="en-US" dirty="0" err="1"/>
              <a:t>Fremstilling</a:t>
            </a:r>
            <a:r>
              <a:rPr lang="en-US" dirty="0"/>
              <a:t> av data: CPU mot </a:t>
            </a:r>
            <a:r>
              <a:rPr lang="en-US" dirty="0" err="1"/>
              <a:t>Tid</a:t>
            </a:r>
            <a:endParaRPr lang="en-US" dirty="0"/>
          </a:p>
        </p:txBody>
      </p:sp>
      <p:pic>
        <p:nvPicPr>
          <p:cNvPr id="5" name="Plassholder for innhold 4">
            <a:extLst>
              <a:ext uri="{FF2B5EF4-FFF2-40B4-BE49-F238E27FC236}">
                <a16:creationId xmlns:a16="http://schemas.microsoft.com/office/drawing/2014/main" id="{60F5ED97-B43C-B249-B9D9-2A2A4B0AF2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7565" y="968581"/>
            <a:ext cx="3737686" cy="2803265"/>
          </a:xfrm>
        </p:spPr>
      </p:pic>
      <p:pic>
        <p:nvPicPr>
          <p:cNvPr id="7" name="Bilde 6">
            <a:extLst>
              <a:ext uri="{FF2B5EF4-FFF2-40B4-BE49-F238E27FC236}">
                <a16:creationId xmlns:a16="http://schemas.microsoft.com/office/drawing/2014/main" id="{71454DBD-5CA9-2C4F-A67A-E592A94C0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6492" y="968581"/>
            <a:ext cx="3737688" cy="2803266"/>
          </a:xfrm>
          <a:prstGeom prst="rect">
            <a:avLst/>
          </a:prstGeom>
        </p:spPr>
      </p:pic>
      <p:pic>
        <p:nvPicPr>
          <p:cNvPr id="9" name="Bilde 8">
            <a:extLst>
              <a:ext uri="{FF2B5EF4-FFF2-40B4-BE49-F238E27FC236}">
                <a16:creationId xmlns:a16="http://schemas.microsoft.com/office/drawing/2014/main" id="{B2A04294-40B8-814D-9B90-EDF8732A12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0696" y="968579"/>
            <a:ext cx="3737689" cy="2803267"/>
          </a:xfrm>
          <a:prstGeom prst="rect">
            <a:avLst/>
          </a:prstGeom>
        </p:spPr>
      </p:pic>
      <p:pic>
        <p:nvPicPr>
          <p:cNvPr id="11" name="Bilde 10">
            <a:extLst>
              <a:ext uri="{FF2B5EF4-FFF2-40B4-BE49-F238E27FC236}">
                <a16:creationId xmlns:a16="http://schemas.microsoft.com/office/drawing/2014/main" id="{A3970C02-A1E9-4F42-AEF6-554A22B9C3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290" y="3923413"/>
            <a:ext cx="3737686" cy="2803265"/>
          </a:xfrm>
          <a:prstGeom prst="rect">
            <a:avLst/>
          </a:prstGeom>
        </p:spPr>
      </p:pic>
      <p:pic>
        <p:nvPicPr>
          <p:cNvPr id="13" name="Bilde 12">
            <a:extLst>
              <a:ext uri="{FF2B5EF4-FFF2-40B4-BE49-F238E27FC236}">
                <a16:creationId xmlns:a16="http://schemas.microsoft.com/office/drawing/2014/main" id="{C890A06C-CB5C-E947-9D3F-30B2B66EDF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16492" y="3923412"/>
            <a:ext cx="3737688" cy="2803266"/>
          </a:xfrm>
          <a:prstGeom prst="rect">
            <a:avLst/>
          </a:prstGeom>
        </p:spPr>
      </p:pic>
      <p:pic>
        <p:nvPicPr>
          <p:cNvPr id="15" name="Bilde 14">
            <a:extLst>
              <a:ext uri="{FF2B5EF4-FFF2-40B4-BE49-F238E27FC236}">
                <a16:creationId xmlns:a16="http://schemas.microsoft.com/office/drawing/2014/main" id="{BCCB6EAB-6D0D-2D4E-A7CB-BC1F9AB4FA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80696" y="3917250"/>
            <a:ext cx="3737686" cy="2803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418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103E85C-9C1A-0B41-A500-200E3E4AC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Refleksjoner</a:t>
            </a:r>
            <a:r>
              <a:rPr lang="en-US" dirty="0"/>
              <a:t> </a:t>
            </a:r>
            <a:r>
              <a:rPr lang="en-US" dirty="0" err="1"/>
              <a:t>rundt</a:t>
            </a:r>
            <a:r>
              <a:rPr lang="en-US" dirty="0"/>
              <a:t> </a:t>
            </a:r>
            <a:r>
              <a:rPr lang="en-US" dirty="0" err="1"/>
              <a:t>problemstillingen</a:t>
            </a:r>
            <a:endParaRPr lang="en-US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3359A0F-FA9E-4E4B-AECF-87ACB8DE6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6000"/>
            <a:ext cx="10058401" cy="35814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Flere</a:t>
            </a:r>
            <a:r>
              <a:rPr lang="en-US" dirty="0"/>
              <a:t> </a:t>
            </a:r>
            <a:r>
              <a:rPr lang="en-US" dirty="0" err="1"/>
              <a:t>metoder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dirty="0"/>
              <a:t>	-</a:t>
            </a:r>
            <a:r>
              <a:rPr lang="en-US" dirty="0" err="1"/>
              <a:t>Gjennomsnittlig</a:t>
            </a:r>
            <a:r>
              <a:rPr lang="en-US" dirty="0"/>
              <a:t> CPU </a:t>
            </a:r>
            <a:r>
              <a:rPr lang="en-US" dirty="0" err="1"/>
              <a:t>bruk</a:t>
            </a:r>
            <a:r>
              <a:rPr lang="en-US" dirty="0"/>
              <a:t> </a:t>
            </a:r>
            <a:r>
              <a:rPr lang="en-US" dirty="0" err="1"/>
              <a:t>innenfor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gitt</a:t>
            </a:r>
            <a:r>
              <a:rPr lang="en-US" dirty="0"/>
              <a:t> </a:t>
            </a:r>
            <a:r>
              <a:rPr lang="en-US" dirty="0" err="1"/>
              <a:t>grense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	-”</a:t>
            </a:r>
            <a:r>
              <a:rPr lang="en-US" dirty="0" err="1"/>
              <a:t>Tidsbegrenset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”: CPU </a:t>
            </a:r>
            <a:r>
              <a:rPr lang="en-US" dirty="0" err="1"/>
              <a:t>bruk</a:t>
            </a:r>
            <a:r>
              <a:rPr lang="en-US" dirty="0"/>
              <a:t> </a:t>
            </a:r>
            <a:r>
              <a:rPr lang="en-US" dirty="0" err="1"/>
              <a:t>innenfor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gitt</a:t>
            </a:r>
            <a:r>
              <a:rPr lang="en-US" dirty="0"/>
              <a:t> </a:t>
            </a:r>
            <a:r>
              <a:rPr lang="en-US" dirty="0" err="1"/>
              <a:t>grense</a:t>
            </a:r>
            <a:r>
              <a:rPr lang="en-US" dirty="0"/>
              <a:t>, x </a:t>
            </a:r>
            <a:r>
              <a:rPr lang="en-US" dirty="0" err="1"/>
              <a:t>prosent</a:t>
            </a:r>
            <a:r>
              <a:rPr lang="en-US" dirty="0"/>
              <a:t> av </a:t>
            </a:r>
            <a:r>
              <a:rPr lang="en-US" dirty="0" err="1"/>
              <a:t>tiden</a:t>
            </a:r>
            <a:endParaRPr lang="en-US" dirty="0"/>
          </a:p>
          <a:p>
            <a:r>
              <a:rPr lang="en-US" dirty="0" err="1"/>
              <a:t>Antar</a:t>
            </a:r>
            <a:r>
              <a:rPr lang="en-US" dirty="0"/>
              <a:t> at </a:t>
            </a:r>
            <a:r>
              <a:rPr lang="en-US" dirty="0" err="1"/>
              <a:t>målet</a:t>
            </a:r>
            <a:r>
              <a:rPr lang="en-US" dirty="0"/>
              <a:t> </a:t>
            </a:r>
            <a:r>
              <a:rPr lang="en-US" dirty="0" err="1"/>
              <a:t>hovedsakelig</a:t>
            </a:r>
            <a:r>
              <a:rPr lang="en-US" dirty="0"/>
              <a:t> er </a:t>
            </a:r>
            <a:r>
              <a:rPr lang="en-US" dirty="0" err="1"/>
              <a:t>å</a:t>
            </a:r>
            <a:r>
              <a:rPr lang="en-US" dirty="0"/>
              <a:t> </a:t>
            </a:r>
            <a:r>
              <a:rPr lang="en-US" dirty="0" err="1"/>
              <a:t>bruke</a:t>
            </a:r>
            <a:r>
              <a:rPr lang="en-US" dirty="0"/>
              <a:t> </a:t>
            </a:r>
            <a:r>
              <a:rPr lang="en-US" dirty="0" err="1"/>
              <a:t>mye</a:t>
            </a:r>
            <a:r>
              <a:rPr lang="en-US" dirty="0"/>
              <a:t> compute, </a:t>
            </a:r>
            <a:r>
              <a:rPr lang="en-US" dirty="0" err="1"/>
              <a:t>samtidig</a:t>
            </a:r>
            <a:r>
              <a:rPr lang="en-US" dirty="0"/>
              <a:t> ha </a:t>
            </a:r>
            <a:r>
              <a:rPr lang="en-US" dirty="0" err="1"/>
              <a:t>litt</a:t>
            </a:r>
            <a:r>
              <a:rPr lang="en-US" dirty="0"/>
              <a:t> </a:t>
            </a:r>
            <a:r>
              <a:rPr lang="en-US" dirty="0" err="1"/>
              <a:t>ressurser</a:t>
            </a:r>
            <a:r>
              <a:rPr lang="en-US" dirty="0"/>
              <a:t> </a:t>
            </a:r>
            <a:r>
              <a:rPr lang="en-US" dirty="0" err="1"/>
              <a:t>til</a:t>
            </a:r>
            <a:r>
              <a:rPr lang="en-US" dirty="0"/>
              <a:t> overs</a:t>
            </a:r>
          </a:p>
          <a:p>
            <a:r>
              <a:rPr lang="en-US" dirty="0"/>
              <a:t>Tar </a:t>
            </a:r>
            <a:r>
              <a:rPr lang="en-US" dirty="0" err="1"/>
              <a:t>ikke</a:t>
            </a:r>
            <a:r>
              <a:rPr lang="en-US" dirty="0"/>
              <a:t> rede for </a:t>
            </a:r>
            <a:r>
              <a:rPr lang="en-US" dirty="0" err="1"/>
              <a:t>trender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532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C0D8112F-AB5E-8A40-AB7E-A05C35FD9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430063" cy="1060817"/>
          </a:xfrm>
        </p:spPr>
        <p:txBody>
          <a:bodyPr anchor="b">
            <a:normAutofit fontScale="90000"/>
          </a:bodyPr>
          <a:lstStyle/>
          <a:p>
            <a:r>
              <a:rPr lang="en-US" sz="2800" dirty="0" err="1"/>
              <a:t>Resultater</a:t>
            </a:r>
            <a:r>
              <a:rPr lang="en-US" sz="2800" dirty="0"/>
              <a:t> </a:t>
            </a:r>
            <a:r>
              <a:rPr lang="en-US" sz="2800" dirty="0" err="1"/>
              <a:t>gjennomsnittsmetode</a:t>
            </a:r>
            <a:r>
              <a:rPr lang="en-US" sz="2800" dirty="0"/>
              <a:t> : VM1-VM3</a:t>
            </a:r>
          </a:p>
        </p:txBody>
      </p:sp>
      <p:pic>
        <p:nvPicPr>
          <p:cNvPr id="5" name="Plassholder for innhold 4">
            <a:extLst>
              <a:ext uri="{FF2B5EF4-FFF2-40B4-BE49-F238E27FC236}">
                <a16:creationId xmlns:a16="http://schemas.microsoft.com/office/drawing/2014/main" id="{964E4A6E-5324-9C4D-B0A4-DC459AC7B2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30" y="1"/>
            <a:ext cx="3062246" cy="2296685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F1B1ED2-6310-44A0-85DA-40A745283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r>
              <a:rPr lang="en-US" sz="1600" dirty="0"/>
              <a:t>VM1: 8 CPU </a:t>
            </a:r>
            <a:r>
              <a:rPr lang="en-US" sz="1600" dirty="0">
                <a:sym typeface="Wingdings" pitchFamily="2" charset="2"/>
              </a:rPr>
              <a:t>4 CPU</a:t>
            </a:r>
          </a:p>
          <a:p>
            <a:r>
              <a:rPr lang="en-US" sz="1600" dirty="0">
                <a:sym typeface="Wingdings" pitchFamily="2" charset="2"/>
              </a:rPr>
              <a:t>VM2: 4</a:t>
            </a:r>
            <a:r>
              <a:rPr lang="en-US" sz="1600" dirty="0"/>
              <a:t> CPU </a:t>
            </a:r>
            <a:r>
              <a:rPr lang="en-US" sz="1600" dirty="0">
                <a:sym typeface="Wingdings" pitchFamily="2" charset="2"/>
              </a:rPr>
              <a:t>2 CPU</a:t>
            </a:r>
          </a:p>
          <a:p>
            <a:r>
              <a:rPr lang="en-US" sz="1600" dirty="0">
                <a:sym typeface="Wingdings" pitchFamily="2" charset="2"/>
              </a:rPr>
              <a:t>VM3: 4</a:t>
            </a:r>
            <a:r>
              <a:rPr lang="en-US" sz="1600" dirty="0"/>
              <a:t> CPU </a:t>
            </a:r>
            <a:r>
              <a:rPr lang="en-US" sz="1600" dirty="0">
                <a:sym typeface="Wingdings" pitchFamily="2" charset="2"/>
              </a:rPr>
              <a:t>2 CPU</a:t>
            </a:r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12D31F4D-3B8C-F046-91FD-1B970EEDC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7106" y="-7628"/>
            <a:ext cx="3062248" cy="2296686"/>
          </a:xfrm>
          <a:prstGeom prst="rect">
            <a:avLst/>
          </a:prstGeom>
        </p:spPr>
      </p:pic>
      <p:pic>
        <p:nvPicPr>
          <p:cNvPr id="10" name="Bilde 9">
            <a:extLst>
              <a:ext uri="{FF2B5EF4-FFF2-40B4-BE49-F238E27FC236}">
                <a16:creationId xmlns:a16="http://schemas.microsoft.com/office/drawing/2014/main" id="{2D48F4F3-9B6D-0B47-94C2-0D6A927BDA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521" y="2221164"/>
            <a:ext cx="3120197" cy="2340148"/>
          </a:xfrm>
          <a:prstGeom prst="rect">
            <a:avLst/>
          </a:prstGeom>
        </p:spPr>
      </p:pic>
      <p:pic>
        <p:nvPicPr>
          <p:cNvPr id="13" name="Bilde 12">
            <a:extLst>
              <a:ext uri="{FF2B5EF4-FFF2-40B4-BE49-F238E27FC236}">
                <a16:creationId xmlns:a16="http://schemas.microsoft.com/office/drawing/2014/main" id="{36D21793-8F7B-1441-AD04-E04772ED0B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7106" y="2286000"/>
            <a:ext cx="3053039" cy="2289779"/>
          </a:xfrm>
          <a:prstGeom prst="rect">
            <a:avLst/>
          </a:prstGeom>
        </p:spPr>
      </p:pic>
      <p:pic>
        <p:nvPicPr>
          <p:cNvPr id="16" name="Bilde 15">
            <a:extLst>
              <a:ext uri="{FF2B5EF4-FFF2-40B4-BE49-F238E27FC236}">
                <a16:creationId xmlns:a16="http://schemas.microsoft.com/office/drawing/2014/main" id="{A6B80E56-2A6F-0E48-AE6D-8EB08B15E8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5521" y="4561312"/>
            <a:ext cx="3120196" cy="2340147"/>
          </a:xfrm>
          <a:prstGeom prst="rect">
            <a:avLst/>
          </a:prstGeom>
        </p:spPr>
      </p:pic>
      <p:pic>
        <p:nvPicPr>
          <p:cNvPr id="18" name="Bilde 17">
            <a:extLst>
              <a:ext uri="{FF2B5EF4-FFF2-40B4-BE49-F238E27FC236}">
                <a16:creationId xmlns:a16="http://schemas.microsoft.com/office/drawing/2014/main" id="{60889914-A107-8D4B-BDC8-A669DD2D311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57897" y="4561312"/>
            <a:ext cx="3062251" cy="2296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688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95783480-24D3-5B44-BE13-F148539F7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579208" cy="1060817"/>
          </a:xfrm>
        </p:spPr>
        <p:txBody>
          <a:bodyPr anchor="b">
            <a:normAutofit fontScale="90000"/>
          </a:bodyPr>
          <a:lstStyle/>
          <a:p>
            <a:r>
              <a:rPr lang="en-US" sz="2800" dirty="0" err="1"/>
              <a:t>Resultater</a:t>
            </a:r>
            <a:r>
              <a:rPr lang="en-US" sz="2800" dirty="0"/>
              <a:t> </a:t>
            </a:r>
            <a:r>
              <a:rPr lang="en-US" sz="2800" dirty="0" err="1"/>
              <a:t>gjennomsnittsmetode</a:t>
            </a:r>
            <a:r>
              <a:rPr lang="en-US" sz="2800" dirty="0"/>
              <a:t>: VM4-VM6</a:t>
            </a:r>
          </a:p>
        </p:txBody>
      </p:sp>
      <p:pic>
        <p:nvPicPr>
          <p:cNvPr id="5" name="Plassholder for innhold 4">
            <a:extLst>
              <a:ext uri="{FF2B5EF4-FFF2-40B4-BE49-F238E27FC236}">
                <a16:creationId xmlns:a16="http://schemas.microsoft.com/office/drawing/2014/main" id="{38050225-1311-AC4F-8F31-1245DCC95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685"/>
            <a:ext cx="3062247" cy="2296685"/>
          </a:xfrm>
          <a:prstGeom prst="rect">
            <a:avLst/>
          </a:prstGeom>
        </p:spPr>
      </p:pic>
      <p:pic>
        <p:nvPicPr>
          <p:cNvPr id="7" name="Plassholder for innhold 6">
            <a:extLst>
              <a:ext uri="{FF2B5EF4-FFF2-40B4-BE49-F238E27FC236}">
                <a16:creationId xmlns:a16="http://schemas.microsoft.com/office/drawing/2014/main" id="{24162E7E-E682-9B4D-AEB6-B92D2BD576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57914" y="5922"/>
            <a:ext cx="3054350" cy="2290762"/>
          </a:xfrm>
        </p:spPr>
      </p:pic>
      <p:sp>
        <p:nvSpPr>
          <p:cNvPr id="14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11" name="Bilde 10">
            <a:extLst>
              <a:ext uri="{FF2B5EF4-FFF2-40B4-BE49-F238E27FC236}">
                <a16:creationId xmlns:a16="http://schemas.microsoft.com/office/drawing/2014/main" id="{985D338B-DAD9-9449-893C-E65AA2E439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0599" y="2286000"/>
            <a:ext cx="3082845" cy="2290763"/>
          </a:xfrm>
          <a:prstGeom prst="rect">
            <a:avLst/>
          </a:prstGeom>
        </p:spPr>
      </p:pic>
      <p:pic>
        <p:nvPicPr>
          <p:cNvPr id="15" name="Bilde 14">
            <a:extLst>
              <a:ext uri="{FF2B5EF4-FFF2-40B4-BE49-F238E27FC236}">
                <a16:creationId xmlns:a16="http://schemas.microsoft.com/office/drawing/2014/main" id="{1F75EE89-EE5E-384F-8A7C-A03D89994C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7914" y="4561316"/>
            <a:ext cx="3082845" cy="2312134"/>
          </a:xfrm>
          <a:prstGeom prst="rect">
            <a:avLst/>
          </a:prstGeom>
        </p:spPr>
      </p:pic>
      <p:pic>
        <p:nvPicPr>
          <p:cNvPr id="17" name="Bilde 16">
            <a:extLst>
              <a:ext uri="{FF2B5EF4-FFF2-40B4-BE49-F238E27FC236}">
                <a16:creationId xmlns:a16="http://schemas.microsoft.com/office/drawing/2014/main" id="{4A08F1AC-4829-5A4F-A2F5-CEC73681E6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8196" y="4530759"/>
            <a:ext cx="3082845" cy="2312134"/>
          </a:xfrm>
          <a:prstGeom prst="rect">
            <a:avLst/>
          </a:prstGeom>
        </p:spPr>
      </p:pic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F0FE59BB-E738-7049-BB40-505E79E41ED8}"/>
              </a:ext>
            </a:extLst>
          </p:cNvPr>
          <p:cNvSpPr txBox="1">
            <a:spLocks/>
          </p:cNvSpPr>
          <p:nvPr/>
        </p:nvSpPr>
        <p:spPr>
          <a:xfrm>
            <a:off x="8471423" y="2286000"/>
            <a:ext cx="3387202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VM4: 4 CPU </a:t>
            </a:r>
            <a:r>
              <a:rPr lang="en-US" sz="1600" dirty="0">
                <a:sym typeface="Wingdings" pitchFamily="2" charset="2"/>
              </a:rPr>
              <a:t>2 CPU</a:t>
            </a:r>
          </a:p>
          <a:p>
            <a:r>
              <a:rPr lang="en-US" sz="1600" dirty="0">
                <a:sym typeface="Wingdings" pitchFamily="2" charset="2"/>
              </a:rPr>
              <a:t>VM5: 2</a:t>
            </a:r>
            <a:r>
              <a:rPr lang="en-US" sz="1600" dirty="0"/>
              <a:t> CPU </a:t>
            </a:r>
            <a:r>
              <a:rPr lang="en-US" sz="1600" dirty="0">
                <a:sym typeface="Wingdings" pitchFamily="2" charset="2"/>
              </a:rPr>
              <a:t>2 CPU (Oversized)</a:t>
            </a:r>
          </a:p>
          <a:p>
            <a:r>
              <a:rPr lang="en-US" sz="1600" dirty="0">
                <a:sym typeface="Wingdings" pitchFamily="2" charset="2"/>
              </a:rPr>
              <a:t>VM6: 8</a:t>
            </a:r>
            <a:r>
              <a:rPr lang="en-US" sz="1600" dirty="0"/>
              <a:t> CPU </a:t>
            </a:r>
            <a:r>
              <a:rPr lang="en-US" sz="1600" dirty="0">
                <a:sym typeface="Wingdings" pitchFamily="2" charset="2"/>
              </a:rPr>
              <a:t>2 CPU</a:t>
            </a:r>
          </a:p>
        </p:txBody>
      </p:sp>
    </p:spTree>
    <p:extLst>
      <p:ext uri="{BB962C8B-B14F-4D97-AF65-F5344CB8AC3E}">
        <p14:creationId xmlns:p14="http://schemas.microsoft.com/office/powerpoint/2010/main" val="2748969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7896298-6809-0E48-B840-DEEBD5DFC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Resultater</a:t>
            </a:r>
            <a:endParaRPr lang="en-US" dirty="0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345A53C0-EE3F-A44B-95E2-BDA94A5E66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4071938"/>
          </a:xfrm>
        </p:spPr>
        <p:txBody>
          <a:bodyPr/>
          <a:lstStyle/>
          <a:p>
            <a:r>
              <a:rPr lang="en-US" dirty="0" err="1"/>
              <a:t>Gjennomsnittsmetoden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Biased mot </a:t>
            </a:r>
            <a:r>
              <a:rPr lang="en-US" dirty="0" err="1"/>
              <a:t>nedskalering</a:t>
            </a:r>
            <a:r>
              <a:rPr lang="en-US" dirty="0"/>
              <a:t>,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nok</a:t>
            </a:r>
            <a:r>
              <a:rPr lang="en-US" dirty="0"/>
              <a:t> </a:t>
            </a:r>
            <a:r>
              <a:rPr lang="en-US" dirty="0" err="1"/>
              <a:t>fikses</a:t>
            </a:r>
            <a:r>
              <a:rPr lang="en-US" dirty="0"/>
              <a:t> med </a:t>
            </a:r>
            <a:r>
              <a:rPr lang="en-US" dirty="0" err="1"/>
              <a:t>riktige</a:t>
            </a:r>
            <a:r>
              <a:rPr lang="en-US" dirty="0"/>
              <a:t> </a:t>
            </a:r>
            <a:r>
              <a:rPr lang="en-US" dirty="0" err="1"/>
              <a:t>intervaller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 err="1"/>
              <a:t>Tidsbegrenset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Resultat</a:t>
            </a:r>
            <a:r>
              <a:rPr lang="en-US" dirty="0"/>
              <a:t>: Setter alle VMs </a:t>
            </a:r>
            <a:r>
              <a:rPr lang="en-US" dirty="0" err="1"/>
              <a:t>til</a:t>
            </a:r>
            <a:r>
              <a:rPr lang="en-US" dirty="0"/>
              <a:t> 2 (</a:t>
            </a:r>
            <a:r>
              <a:rPr lang="en-US" dirty="0" err="1"/>
              <a:t>tidsgrense</a:t>
            </a:r>
            <a:r>
              <a:rPr lang="en-US" dirty="0"/>
              <a:t>=15%, CPU </a:t>
            </a:r>
            <a:r>
              <a:rPr lang="en-US" dirty="0" err="1"/>
              <a:t>grenser</a:t>
            </a:r>
            <a:r>
              <a:rPr lang="en-US" dirty="0"/>
              <a:t> [30,70])</a:t>
            </a:r>
          </a:p>
          <a:p>
            <a:pPr lvl="1"/>
            <a:r>
              <a:rPr lang="en-US" dirty="0" err="1"/>
              <a:t>Kraftig</a:t>
            </a:r>
            <a:r>
              <a:rPr lang="en-US" dirty="0"/>
              <a:t> biased mot </a:t>
            </a:r>
            <a:r>
              <a:rPr lang="en-US" dirty="0" err="1"/>
              <a:t>nedskalering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291612"/>
      </p:ext>
    </p:extLst>
  </p:cSld>
  <p:clrMapOvr>
    <a:masterClrMapping/>
  </p:clrMapOvr>
</p:sld>
</file>

<file path=ppt/theme/theme1.xml><?xml version="1.0" encoding="utf-8"?>
<a:theme xmlns:a="http://schemas.openxmlformats.org/drawingml/2006/main" name="Beskjæring">
  <a:themeElements>
    <a:clrScheme name="Beskjæring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Beskjæring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eskjæring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{FCBBC614-8BBE-8D4B-8006-F6504FC06272}tf10001072</Template>
  <TotalTime>226</TotalTime>
  <Words>438</Words>
  <Application>Microsoft Macintosh PowerPoint</Application>
  <PresentationFormat>Widescreen</PresentationFormat>
  <Paragraphs>64</Paragraphs>
  <Slides>11</Slides>
  <Notes>1</Notes>
  <HiddenSlides>0</HiddenSlides>
  <MMClips>0</MMClips>
  <ScaleCrop>false</ScaleCrop>
  <HeadingPairs>
    <vt:vector size="6" baseType="variant">
      <vt:variant>
        <vt:lpstr>Brukte skrifter</vt:lpstr>
      </vt:variant>
      <vt:variant>
        <vt:i4>2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11</vt:i4>
      </vt:variant>
    </vt:vector>
  </HeadingPairs>
  <TitlesOfParts>
    <vt:vector size="14" baseType="lpstr">
      <vt:lpstr>Calibri</vt:lpstr>
      <vt:lpstr>Franklin Gothic Book</vt:lpstr>
      <vt:lpstr>Beskjæring</vt:lpstr>
      <vt:lpstr>Rightsizing av virtuelle maskiner</vt:lpstr>
      <vt:lpstr>Presentasjon av caseoppgave</vt:lpstr>
      <vt:lpstr>Antagelser</vt:lpstr>
      <vt:lpstr>Presentasjon av dataset</vt:lpstr>
      <vt:lpstr>Fremstilling av data: CPU mot Tid</vt:lpstr>
      <vt:lpstr>Refleksjoner rundt problemstillingen</vt:lpstr>
      <vt:lpstr>Resultater gjennomsnittsmetode : VM1-VM3</vt:lpstr>
      <vt:lpstr>Resultater gjennomsnittsmetode: VM4-VM6</vt:lpstr>
      <vt:lpstr>Resultater</vt:lpstr>
      <vt:lpstr>Feilkilder</vt:lpstr>
      <vt:lpstr>Hvorfor bør vi gjøre en slik rightsizing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Rightsizing av virtuelle maskiner</dc:title>
  <dc:creator>Philip Karim Sørli Niane</dc:creator>
  <cp:lastModifiedBy>Philip Karim Sørli Niane</cp:lastModifiedBy>
  <cp:revision>1</cp:revision>
  <dcterms:created xsi:type="dcterms:W3CDTF">2021-10-19T13:34:02Z</dcterms:created>
  <dcterms:modified xsi:type="dcterms:W3CDTF">2021-10-21T21:20:51Z</dcterms:modified>
</cp:coreProperties>
</file>

<file path=docProps/thumbnail.jpeg>
</file>